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19" r:id="rId11"/>
    <p:sldId id="281" r:id="rId12"/>
    <p:sldId id="270" r:id="rId13"/>
    <p:sldId id="282" r:id="rId14"/>
    <p:sldId id="283" r:id="rId15"/>
    <p:sldId id="284" r:id="rId16"/>
    <p:sldId id="285" r:id="rId17"/>
    <p:sldId id="286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11" r:id="rId36"/>
    <p:sldId id="312" r:id="rId37"/>
    <p:sldId id="313" r:id="rId38"/>
    <p:sldId id="314" r:id="rId39"/>
    <p:sldId id="320" r:id="rId40"/>
    <p:sldId id="315" r:id="rId41"/>
    <p:sldId id="316" r:id="rId42"/>
    <p:sldId id="317" r:id="rId43"/>
    <p:sldId id="318" r:id="rId44"/>
    <p:sldId id="321" r:id="rId45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B2B2B2"/>
    <a:srgbClr val="ABABAB"/>
    <a:srgbClr val="C3C3C3"/>
    <a:srgbClr val="BABABA"/>
    <a:srgbClr val="C0C0C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103512" y="1052736"/>
            <a:ext cx="4276800" cy="4276800"/>
          </a:xfrm>
          <a:prstGeom prst="pie">
            <a:avLst>
              <a:gd name="adj1" fmla="val 17225098"/>
              <a:gd name="adj2" fmla="val 21013660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1972	12	4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241789"/>
              <a:gd name="adj2" fmla="val 1625926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2612410" y="577366"/>
            <a:ext cx="5227200" cy="5227200"/>
          </a:xfrm>
          <a:prstGeom prst="pie">
            <a:avLst>
              <a:gd name="adj1" fmla="val 16303823"/>
              <a:gd name="adj2" fmla="val 24127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016266">
            <a:off x="6171574" y="275292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9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523088">
            <a:off x="5905370" y="122577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3</a:t>
            </a:r>
            <a:r>
              <a:rPr lang="it-IT" sz="1200" dirty="0" smtClean="0"/>
              <a:t>0°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49863" y="1775160"/>
            <a:ext cx="1593340" cy="141217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932802">
            <a:off x="6240119" y="17976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48°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21085665"/>
              <a:gd name="adj2" fmla="val 1718912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115" y="352109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92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1998	1	16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39752" y="132217"/>
            <a:ext cx="6638768" cy="6624425"/>
            <a:chOff x="2339752" y="132217"/>
            <a:chExt cx="6638768" cy="6624425"/>
          </a:xfrm>
        </p:grpSpPr>
        <p:pic>
          <p:nvPicPr>
            <p:cNvPr id="1026" name="Picture 2" descr="C:\Users\minimac\Desktop\zoomMapp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32217"/>
              <a:ext cx="6638768" cy="662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ie 9"/>
            <p:cNvSpPr>
              <a:spLocks noChangeAspect="1"/>
            </p:cNvSpPr>
            <p:nvPr/>
          </p:nvSpPr>
          <p:spPr>
            <a:xfrm>
              <a:off x="4291512" y="2232615"/>
              <a:ext cx="1900800" cy="1900800"/>
            </a:xfrm>
            <a:prstGeom prst="pie">
              <a:avLst>
                <a:gd name="adj1" fmla="val 429945"/>
                <a:gd name="adj2" fmla="val 5851526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>
              <a:spLocks noChangeAspect="1"/>
            </p:cNvSpPr>
            <p:nvPr/>
          </p:nvSpPr>
          <p:spPr>
            <a:xfrm>
              <a:off x="4164761" y="2129717"/>
              <a:ext cx="2138400" cy="2138400"/>
            </a:xfrm>
            <a:prstGeom prst="pie">
              <a:avLst>
                <a:gd name="adj1" fmla="val 6761484"/>
                <a:gd name="adj2" fmla="val 21105561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520068">
              <a:off x="5751777" y="3578686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50°</a:t>
              </a:r>
              <a:endParaRPr lang="en-US" sz="1200" dirty="0"/>
            </a:p>
          </p:txBody>
        </p:sp>
        <p:cxnSp>
          <p:nvCxnSpPr>
            <p:cNvPr id="7" name="Straight Connector 6"/>
            <p:cNvCxnSpPr>
              <a:cxnSpLocks noChangeAspect="1"/>
              <a:endCxn id="21" idx="1"/>
            </p:cNvCxnSpPr>
            <p:nvPr/>
          </p:nvCxnSpPr>
          <p:spPr>
            <a:xfrm>
              <a:off x="5241912" y="3190966"/>
              <a:ext cx="583903" cy="68029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962361">
              <a:off x="5233642" y="3526950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140° </a:t>
              </a:r>
              <a:r>
                <a:rPr lang="it-IT" sz="1200" dirty="0"/>
                <a:t>E</a:t>
              </a:r>
              <a:endParaRPr lang="en-US" sz="1200" dirty="0"/>
            </a:p>
          </p:txBody>
        </p:sp>
        <p:sp>
          <p:nvSpPr>
            <p:cNvPr id="23" name="Pie 22"/>
            <p:cNvSpPr>
              <a:spLocks noChangeAspect="1"/>
            </p:cNvSpPr>
            <p:nvPr/>
          </p:nvSpPr>
          <p:spPr>
            <a:xfrm>
              <a:off x="4647912" y="2589015"/>
              <a:ext cx="1188000" cy="1188000"/>
            </a:xfrm>
            <a:prstGeom prst="pie">
              <a:avLst>
                <a:gd name="adj1" fmla="val 5872650"/>
                <a:gd name="adj2" fmla="val 405301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4458" y="2587190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250 m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rot="389189">
              <a:off x="5452550" y="3185721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4</a:t>
              </a:r>
              <a:r>
                <a:rPr lang="it-IT" sz="1200" dirty="0" smtClean="0"/>
                <a:t>00 m</a:t>
              </a:r>
              <a:endParaRPr lang="en-US" sz="1200" dirty="0"/>
            </a:p>
          </p:txBody>
        </p:sp>
        <p:sp>
          <p:nvSpPr>
            <p:cNvPr id="29" name="Pie 28"/>
            <p:cNvSpPr>
              <a:spLocks noChangeAspect="1"/>
            </p:cNvSpPr>
            <p:nvPr/>
          </p:nvSpPr>
          <p:spPr>
            <a:xfrm>
              <a:off x="3804762" y="1756917"/>
              <a:ext cx="2851200" cy="2851200"/>
            </a:xfrm>
            <a:prstGeom prst="pie">
              <a:avLst>
                <a:gd name="adj1" fmla="val 21167501"/>
                <a:gd name="adj2" fmla="val 6767114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73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1998	8	23</a:t>
            </a:r>
            <a:endParaRPr lang="en-US" sz="1600" dirty="0"/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3823735" y="1769689"/>
            <a:ext cx="2851200" cy="2851200"/>
          </a:xfrm>
          <a:prstGeom prst="pie">
            <a:avLst>
              <a:gd name="adj1" fmla="val 20127555"/>
              <a:gd name="adj2" fmla="val 5398914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2873335" y="819289"/>
            <a:ext cx="4752000" cy="4752000"/>
          </a:xfrm>
          <a:prstGeom prst="pie">
            <a:avLst>
              <a:gd name="adj1" fmla="val 17464783"/>
              <a:gd name="adj2" fmla="val 20140466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422079"/>
              <a:gd name="adj2" fmla="val 17498803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2635735" y="583366"/>
            <a:ext cx="5227200" cy="5227200"/>
          </a:xfrm>
          <a:prstGeom prst="pie">
            <a:avLst>
              <a:gd name="adj1" fmla="val 17200843"/>
              <a:gd name="adj2" fmla="val 20419006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598465" y="1532089"/>
            <a:ext cx="3326400" cy="3326400"/>
          </a:xfrm>
          <a:prstGeom prst="pie">
            <a:avLst>
              <a:gd name="adj1" fmla="val 20426201"/>
              <a:gd name="adj2" fmla="val 587061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5786880"/>
              <a:gd name="adj2" fmla="val 17179099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261665" y="1476080"/>
            <a:ext cx="1616762" cy="1702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>
            <a:off x="5258286" y="3196966"/>
            <a:ext cx="1207962" cy="795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7657942">
            <a:off x="5741270" y="128581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1000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883704">
            <a:off x="6308761" y="115537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23°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056658" y="406523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935971">
            <a:off x="5754239" y="419567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57°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8887938">
            <a:off x="6213615" y="164842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45°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998737">
            <a:off x="5758805" y="347891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125°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327297">
            <a:off x="4673428" y="26572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78700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4176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18248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1998	9	8</a:t>
            </a:r>
            <a:endParaRPr lang="en-US" sz="16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104404" y="1045338"/>
            <a:ext cx="4284000" cy="4284000"/>
          </a:xfrm>
          <a:prstGeom prst="pie">
            <a:avLst>
              <a:gd name="adj1" fmla="val 13608576"/>
              <a:gd name="adj2" fmla="val 1939622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820804" y="1761738"/>
            <a:ext cx="2851200" cy="2851200"/>
          </a:xfrm>
          <a:prstGeom prst="pie">
            <a:avLst>
              <a:gd name="adj1" fmla="val 19382666"/>
              <a:gd name="adj2" fmla="val 5406654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52404" y="2593338"/>
            <a:ext cx="1188000" cy="1188000"/>
          </a:xfrm>
          <a:prstGeom prst="pie">
            <a:avLst>
              <a:gd name="adj1" fmla="val 5394928"/>
              <a:gd name="adj2" fmla="val 13572856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2870404" y="811338"/>
            <a:ext cx="4752000" cy="4752000"/>
          </a:xfrm>
          <a:prstGeom prst="pie">
            <a:avLst>
              <a:gd name="adj1" fmla="val 13208359"/>
              <a:gd name="adj2" fmla="val 1982537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3583204" y="1524138"/>
            <a:ext cx="3326400" cy="3326400"/>
          </a:xfrm>
          <a:prstGeom prst="pie">
            <a:avLst>
              <a:gd name="adj1" fmla="val 19821150"/>
              <a:gd name="adj2" fmla="val 587061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Pie 29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5912053"/>
              <a:gd name="adj2" fmla="val 13138672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 rot="19492021">
            <a:off x="6209820" y="200069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900 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246404" y="1045338"/>
            <a:ext cx="221240" cy="214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577140">
            <a:off x="5117818" y="1197202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7</a:t>
            </a:r>
            <a:r>
              <a:rPr lang="it-IT" sz="1200" dirty="0" smtClean="0">
                <a:solidFill>
                  <a:schemeClr val="bg1"/>
                </a:solidFill>
              </a:rPr>
              <a:t>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0428066">
            <a:off x="4389432" y="112125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48°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5039641" y="389101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600 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246404" y="3187338"/>
            <a:ext cx="1252918" cy="673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48240">
            <a:off x="5868682" y="345325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119°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012682">
            <a:off x="4588955" y="335170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935971">
            <a:off x="5754239" y="419567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64°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5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053912" y="1995015"/>
            <a:ext cx="2376000" cy="2376000"/>
          </a:xfrm>
          <a:prstGeom prst="pie">
            <a:avLst>
              <a:gd name="adj1" fmla="val 21066042"/>
              <a:gd name="adj2" fmla="val 559142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1998	11	24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627912"/>
              <a:gd name="adj2" fmla="val 21006304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808360" y="1757415"/>
            <a:ext cx="2851200" cy="2851200"/>
          </a:xfrm>
          <a:prstGeom prst="pie">
            <a:avLst>
              <a:gd name="adj1" fmla="val 20667466"/>
              <a:gd name="adj2" fmla="val 6059292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6164567"/>
              <a:gd name="adj2" fmla="val 2061628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21048923">
            <a:off x="5811946" y="301271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5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272585">
            <a:off x="5503990" y="405355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33960" y="3187338"/>
            <a:ext cx="890499" cy="7699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370747">
            <a:off x="5687581" y="359426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130°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1999	8	25</a:t>
            </a:r>
            <a:endParaRPr lang="en-US" sz="1600" dirty="0"/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21359664"/>
              <a:gd name="adj2" fmla="val 597331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4053912" y="1995015"/>
            <a:ext cx="2376000" cy="2376000"/>
          </a:xfrm>
          <a:prstGeom prst="pie">
            <a:avLst>
              <a:gd name="adj1" fmla="val 18736426"/>
              <a:gd name="adj2" fmla="val 2039629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969046"/>
              <a:gd name="adj2" fmla="val 1876802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4647912" y="2601300"/>
            <a:ext cx="1188000" cy="1188000"/>
          </a:xfrm>
          <a:prstGeom prst="pie">
            <a:avLst>
              <a:gd name="adj1" fmla="val 20361283"/>
              <a:gd name="adj2" fmla="val 2129466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832685" y="1757415"/>
            <a:ext cx="2851200" cy="2851200"/>
          </a:xfrm>
          <a:prstGeom prst="pie">
            <a:avLst>
              <a:gd name="adj1" fmla="val 18179862"/>
              <a:gd name="adj2" fmla="val 2086592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4055170" y="2007300"/>
            <a:ext cx="2376000" cy="2376000"/>
          </a:xfrm>
          <a:prstGeom prst="pie">
            <a:avLst>
              <a:gd name="adj1" fmla="val 20869320"/>
              <a:gd name="adj2" fmla="val 648378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Pie 27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6537605"/>
              <a:gd name="adj2" fmla="val 18237959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20292731">
            <a:off x="5638847" y="272135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594552">
            <a:off x="6052690" y="254812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15°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897840">
            <a:off x="4953668" y="356174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4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350907">
            <a:off x="5318261" y="383718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52°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249334" y="2508650"/>
            <a:ext cx="1008000" cy="668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58285" y="3212868"/>
            <a:ext cx="615600" cy="67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9574126">
            <a:off x="5682790" y="249204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5</a:t>
            </a:r>
            <a:r>
              <a:rPr lang="it-IT" sz="1200" dirty="0" smtClean="0">
                <a:solidFill>
                  <a:schemeClr val="bg1"/>
                </a:solidFill>
              </a:rPr>
              <a:t>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891690">
            <a:off x="5383131" y="340089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135°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327297">
            <a:off x="4673428" y="26572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3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341112" y="1290166"/>
            <a:ext cx="3801600" cy="3801600"/>
          </a:xfrm>
          <a:prstGeom prst="pie">
            <a:avLst>
              <a:gd name="adj1" fmla="val 18244782"/>
              <a:gd name="adj2" fmla="val 20915680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2873862" y="812410"/>
            <a:ext cx="4752000" cy="4752000"/>
          </a:xfrm>
          <a:prstGeom prst="pie">
            <a:avLst>
              <a:gd name="adj1" fmla="val 17352852"/>
              <a:gd name="adj2" fmla="val 25075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59606">
            <a:off x="6158712" y="220841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56°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2001</a:t>
            </a:r>
            <a:r>
              <a:rPr lang="it-IT" sz="1600" dirty="0"/>
              <a:t>	10	</a:t>
            </a:r>
            <a:r>
              <a:rPr lang="it-IT" sz="1600" dirty="0" smtClean="0"/>
              <a:t>20</a:t>
            </a:r>
            <a:endParaRPr lang="en-US" sz="16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349204" y="1287610"/>
            <a:ext cx="3801600" cy="3801600"/>
          </a:xfrm>
          <a:prstGeom prst="pie">
            <a:avLst>
              <a:gd name="adj1" fmla="val 268109"/>
              <a:gd name="adj2" fmla="val 779070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250004" y="2132856"/>
            <a:ext cx="1645599" cy="105016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816585">
            <a:off x="6347500" y="180003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23°</a:t>
            </a:r>
            <a:endParaRPr lang="en-US" sz="12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712" y="2113815"/>
            <a:ext cx="2138400" cy="2138400"/>
          </a:xfrm>
          <a:prstGeom prst="pie">
            <a:avLst>
              <a:gd name="adj1" fmla="val 7767695"/>
              <a:gd name="adj2" fmla="val 17389560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6796869"/>
              <a:gd name="adj2" fmla="val 1823053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1300065"/>
              <a:gd name="adj2" fmla="val 682436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49720" y="3212062"/>
            <a:ext cx="586192" cy="131738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4458" y="256366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7590435">
            <a:off x="4660263" y="393893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600 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3973842">
            <a:off x="5367229" y="377390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155°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21339333">
            <a:off x="5231633" y="438543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48°</a:t>
            </a:r>
            <a:endParaRPr lang="en-US" sz="1200" dirty="0"/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47912" y="2601300"/>
            <a:ext cx="1188000" cy="1188000"/>
          </a:xfrm>
          <a:prstGeom prst="pie">
            <a:avLst>
              <a:gd name="adj1" fmla="val 20792390"/>
              <a:gd name="adj2" fmla="val 116145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11870">
            <a:off x="6056305" y="273495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8</a:t>
            </a:r>
            <a:r>
              <a:rPr lang="it-IT" sz="1200" dirty="0" smtClean="0"/>
              <a:t>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246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053912" y="1995015"/>
            <a:ext cx="2376000" cy="2376000"/>
          </a:xfrm>
          <a:prstGeom prst="pie">
            <a:avLst>
              <a:gd name="adj1" fmla="val 20531890"/>
              <a:gd name="adj2" fmla="val 580532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2002</a:t>
            </a:r>
            <a:r>
              <a:rPr lang="it-IT" sz="1600" dirty="0"/>
              <a:t>	1	</a:t>
            </a:r>
            <a:r>
              <a:rPr lang="it-IT" sz="1600" dirty="0" smtClean="0"/>
              <a:t>23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844361"/>
              <a:gd name="adj2" fmla="val 20554734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823735" y="1757415"/>
            <a:ext cx="2851200" cy="2851200"/>
          </a:xfrm>
          <a:prstGeom prst="pie">
            <a:avLst>
              <a:gd name="adj1" fmla="val 19831784"/>
              <a:gd name="adj2" fmla="val 651409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6535989"/>
              <a:gd name="adj2" fmla="val 19832110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20587795">
            <a:off x="5811946" y="285898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5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272585">
            <a:off x="5476164" y="402989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55°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41912" y="3183015"/>
            <a:ext cx="914264" cy="7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370747">
            <a:off x="5664648" y="353378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130°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0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581473" y="1524149"/>
            <a:ext cx="3326400" cy="3326400"/>
          </a:xfrm>
          <a:prstGeom prst="pie">
            <a:avLst>
              <a:gd name="adj1" fmla="val 20230990"/>
              <a:gd name="adj2" fmla="val 254388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2002</a:t>
            </a:r>
            <a:r>
              <a:rPr lang="it-IT" sz="1600" dirty="0"/>
              <a:t>	7	</a:t>
            </a:r>
            <a:r>
              <a:rPr lang="it-IT" sz="1600" dirty="0" smtClean="0"/>
              <a:t>24</a:t>
            </a:r>
            <a:endParaRPr lang="en-US" sz="16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824263" y="1762846"/>
            <a:ext cx="2851200" cy="2851200"/>
          </a:xfrm>
          <a:prstGeom prst="pie">
            <a:avLst>
              <a:gd name="adj1" fmla="val 2553616"/>
              <a:gd name="adj2" fmla="val 631047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413691"/>
              <a:gd name="adj2" fmla="val 2114879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4647912" y="2601300"/>
            <a:ext cx="1188000" cy="1188000"/>
          </a:xfrm>
          <a:prstGeom prst="pie">
            <a:avLst>
              <a:gd name="adj1" fmla="val 1548251"/>
              <a:gd name="adj2" fmla="val 297095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172712" y="2113815"/>
            <a:ext cx="2138400" cy="2138400"/>
          </a:xfrm>
          <a:prstGeom prst="pie">
            <a:avLst>
              <a:gd name="adj1" fmla="val 6272351"/>
              <a:gd name="adj2" fmla="val 2024037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4053912" y="1995015"/>
            <a:ext cx="2376000" cy="2376000"/>
          </a:xfrm>
          <a:prstGeom prst="pie">
            <a:avLst>
              <a:gd name="adj1" fmla="val 21110877"/>
              <a:gd name="adj2" fmla="val 161764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2961517"/>
              <a:gd name="adj2" fmla="val 5395599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1149768">
            <a:off x="5643426" y="302926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500 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6485518">
            <a:off x="6143837" y="308970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18°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5032396" y="358795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21177992">
            <a:off x="5233201" y="390148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20°</a:t>
            </a:r>
            <a:endParaRPr lang="en-US" sz="1200" dirty="0"/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5249334" y="3184649"/>
            <a:ext cx="1180578" cy="20327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>
            <a:off x="5244673" y="3205025"/>
            <a:ext cx="332560" cy="87204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539363">
            <a:off x="5622919" y="323303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100°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 rot="4155296">
            <a:off x="5224690" y="357644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163°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19327297">
            <a:off x="4673428" y="26572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991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2272115"/>
              <a:gd name="adj2" fmla="val 4998563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2005</a:t>
            </a:r>
            <a:r>
              <a:rPr lang="it-IT" sz="1600" dirty="0"/>
              <a:t>	</a:t>
            </a:r>
            <a:r>
              <a:rPr lang="it-IT" sz="1600" dirty="0" smtClean="0"/>
              <a:t>8</a:t>
            </a:r>
            <a:r>
              <a:rPr lang="it-IT" sz="1600" dirty="0"/>
              <a:t>	</a:t>
            </a:r>
            <a:r>
              <a:rPr lang="it-IT" sz="1600" dirty="0" smtClean="0"/>
              <a:t>5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5941570"/>
              <a:gd name="adj2" fmla="val 134301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341112" y="1298117"/>
            <a:ext cx="3801600" cy="3801600"/>
          </a:xfrm>
          <a:prstGeom prst="pie">
            <a:avLst>
              <a:gd name="adj1" fmla="val 1362054"/>
              <a:gd name="adj2" fmla="val 594503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980222">
            <a:off x="5163173" y="403389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6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9165045">
            <a:off x="5876585" y="407578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24°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49863" y="3187338"/>
            <a:ext cx="692742" cy="124977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814610">
            <a:off x="5333612" y="356692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153°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029410"/>
              <a:gd name="adj2" fmla="val 231268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73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14434393"/>
              <a:gd name="adj2" fmla="val 1804736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2008	2	29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18943942"/>
              <a:gd name="adj2" fmla="val 1355940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24265" y="1773317"/>
            <a:ext cx="2851200" cy="2851200"/>
          </a:xfrm>
          <a:prstGeom prst="pie">
            <a:avLst>
              <a:gd name="adj1" fmla="val 13517817"/>
              <a:gd name="adj2" fmla="val 1890691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958350">
            <a:off x="5172148" y="253062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20821029">
            <a:off x="4883383" y="220242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27°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249864" y="2232615"/>
            <a:ext cx="1" cy="95472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937588" y="2496394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18019538"/>
              <a:gd name="adj2" fmla="val 1438280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6264" y="353388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621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2865912" y="807015"/>
            <a:ext cx="4752000" cy="4752000"/>
          </a:xfrm>
          <a:prstGeom prst="pie">
            <a:avLst>
              <a:gd name="adj1" fmla="val 18566888"/>
              <a:gd name="adj2" fmla="val 17729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2407440" y="335044"/>
            <a:ext cx="5702400" cy="5702400"/>
          </a:xfrm>
          <a:prstGeom prst="pie">
            <a:avLst>
              <a:gd name="adj1" fmla="val 17638262"/>
              <a:gd name="adj2" fmla="val 102523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20000">
            <a:off x="6722760" y="304774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1000 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20187941">
            <a:off x="6780076" y="2172946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68°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1989	3	26</a:t>
            </a:r>
            <a:endParaRPr lang="en-US" sz="16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333161" y="1298667"/>
            <a:ext cx="3801600" cy="3801600"/>
          </a:xfrm>
          <a:prstGeom prst="pie">
            <a:avLst>
              <a:gd name="adj1" fmla="val 981454"/>
              <a:gd name="adj2" fmla="val 570361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cxnSpLocks noChangeAspect="1"/>
          </p:cNvCxnSpPr>
          <p:nvPr/>
        </p:nvCxnSpPr>
        <p:spPr>
          <a:xfrm flipV="1">
            <a:off x="5233961" y="2240352"/>
            <a:ext cx="2218359" cy="94681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3110182">
            <a:off x="6835379" y="166024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</a:t>
            </a:r>
            <a:r>
              <a:rPr lang="it-IT" sz="1200" dirty="0"/>
              <a:t>7</a:t>
            </a:r>
            <a:r>
              <a:rPr lang="it-IT" sz="1200" dirty="0" smtClean="0"/>
              <a:t>°</a:t>
            </a:r>
            <a:endParaRPr lang="en-US" sz="12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5693800"/>
              <a:gd name="adj2" fmla="val 1768550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722683"/>
              <a:gd name="adj2" fmla="val 18589490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173560"/>
              <a:gd name="adj2" fmla="val 474949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38060" y="3182144"/>
            <a:ext cx="1109180" cy="96283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4458" y="256366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4665193">
            <a:off x="5241912" y="396398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600 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753814">
            <a:off x="5857832" y="372481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133°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9629836">
            <a:off x="5789952" y="416194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38°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291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2008	12	</a:t>
            </a:r>
            <a:r>
              <a:rPr lang="it-IT" sz="1600" dirty="0"/>
              <a:t>6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552966" y="2486117"/>
            <a:ext cx="1425600" cy="1425600"/>
          </a:xfrm>
          <a:prstGeom prst="ellipse">
            <a:avLst/>
          </a:prstGeom>
          <a:solidFill>
            <a:srgbClr val="33CCFF">
              <a:alpha val="50000"/>
            </a:srgbClr>
          </a:solidFill>
          <a:ln w="254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102609" y="2010917"/>
            <a:ext cx="2376000" cy="2376000"/>
          </a:xfrm>
          <a:prstGeom prst="ellipse">
            <a:avLst/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01107" y="36560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075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8935" y="2232615"/>
            <a:ext cx="1900800" cy="1900800"/>
          </a:xfrm>
          <a:prstGeom prst="pie">
            <a:avLst>
              <a:gd name="adj1" fmla="val 18503747"/>
              <a:gd name="adj2" fmla="val 1254400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2009</a:t>
            </a:r>
            <a:r>
              <a:rPr lang="it-IT" sz="1600" dirty="0"/>
              <a:t>	</a:t>
            </a:r>
            <a:r>
              <a:rPr lang="it-IT" sz="1600" dirty="0" smtClean="0"/>
              <a:t>5</a:t>
            </a:r>
            <a:r>
              <a:rPr lang="it-IT" sz="1600" dirty="0"/>
              <a:t>	</a:t>
            </a:r>
            <a:r>
              <a:rPr lang="it-IT" sz="1600" dirty="0" smtClean="0"/>
              <a:t>3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</a:t>
            </a:r>
          </a:p>
          <a:p>
            <a:r>
              <a:rPr lang="en-US" sz="1400" dirty="0" smtClean="0"/>
              <a:t>Yes (&lt; 250 m)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1215311"/>
              <a:gd name="adj2" fmla="val 18529860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4061335" y="1995015"/>
            <a:ext cx="2376000" cy="2376000"/>
          </a:xfrm>
          <a:prstGeom prst="pie">
            <a:avLst>
              <a:gd name="adj1" fmla="val 17474979"/>
              <a:gd name="adj2" fmla="val 209307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2101884"/>
              <a:gd name="adj2" fmla="val 1744975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8531399">
            <a:off x="5384042" y="26582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4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869863">
            <a:off x="5832645" y="265033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38°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5233960" y="2966345"/>
            <a:ext cx="965775" cy="220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31355">
            <a:off x="5664823" y="29711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77°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704935" y="1638615"/>
            <a:ext cx="3088800" cy="3088800"/>
          </a:xfrm>
          <a:prstGeom prst="pie">
            <a:avLst>
              <a:gd name="adj1" fmla="val 19560083"/>
              <a:gd name="adj2" fmla="val 180224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2009</a:t>
            </a:r>
            <a:r>
              <a:rPr lang="it-IT" sz="1600" dirty="0"/>
              <a:t>	8	</a:t>
            </a:r>
            <a:r>
              <a:rPr lang="it-IT" sz="1600" dirty="0" smtClean="0"/>
              <a:t>11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248138"/>
              <a:gd name="adj2" fmla="val 19534031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467335" y="1401015"/>
            <a:ext cx="3564000" cy="3564000"/>
          </a:xfrm>
          <a:prstGeom prst="pie">
            <a:avLst>
              <a:gd name="adj1" fmla="val 19024045"/>
              <a:gd name="adj2" fmla="val 622469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618553"/>
              <a:gd name="adj2" fmla="val 19025466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9640907">
            <a:off x="5791432" y="258089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869863">
            <a:off x="6363801" y="245051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20°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5233960" y="2813050"/>
            <a:ext cx="1495856" cy="37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724640">
            <a:off x="6197808" y="281681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75°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43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053912" y="1995015"/>
            <a:ext cx="2376000" cy="2376000"/>
          </a:xfrm>
          <a:prstGeom prst="pie">
            <a:avLst>
              <a:gd name="adj1" fmla="val 18316705"/>
              <a:gd name="adj2" fmla="val 3508094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2009</a:t>
            </a:r>
            <a:r>
              <a:rPr lang="it-IT" sz="1600" dirty="0"/>
              <a:t>	8	</a:t>
            </a:r>
            <a:r>
              <a:rPr lang="it-IT" sz="1600" dirty="0" smtClean="0"/>
              <a:t>24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402360" y="2351415"/>
            <a:ext cx="1663200" cy="1663200"/>
          </a:xfrm>
          <a:prstGeom prst="pie">
            <a:avLst>
              <a:gd name="adj1" fmla="val 3488932"/>
              <a:gd name="adj2" fmla="val 1831291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803512" y="1757415"/>
            <a:ext cx="2851200" cy="2851200"/>
          </a:xfrm>
          <a:prstGeom prst="pie">
            <a:avLst>
              <a:gd name="adj1" fmla="val 17726009"/>
              <a:gd name="adj2" fmla="val 4007829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164760" y="2113815"/>
            <a:ext cx="2138400" cy="2138400"/>
          </a:xfrm>
          <a:prstGeom prst="pie">
            <a:avLst>
              <a:gd name="adj1" fmla="val 4034907"/>
              <a:gd name="adj2" fmla="val 17719050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8343380">
            <a:off x="5522556" y="241309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869863">
            <a:off x="6027300" y="259849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6</a:t>
            </a:r>
            <a:r>
              <a:rPr lang="it-IT" sz="1200" dirty="0" smtClean="0">
                <a:solidFill>
                  <a:schemeClr val="bg1"/>
                </a:solidFill>
              </a:rPr>
              <a:t>0°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57812" y="3191758"/>
            <a:ext cx="1172100" cy="46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7823">
            <a:off x="5916921" y="316369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92°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8310" y="377622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3</a:t>
            </a:r>
            <a:r>
              <a:rPr lang="it-IT" sz="1200" dirty="0" smtClean="0">
                <a:solidFill>
                  <a:schemeClr val="bg1"/>
                </a:solidFill>
              </a:rPr>
              <a:t>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6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594612" y="1519815"/>
            <a:ext cx="3326400" cy="3326400"/>
          </a:xfrm>
          <a:prstGeom prst="pie">
            <a:avLst>
              <a:gd name="adj1" fmla="val 18019490"/>
              <a:gd name="adj2" fmla="val 3267176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2010</a:t>
            </a:r>
            <a:r>
              <a:rPr lang="it-IT" sz="1600" dirty="0"/>
              <a:t>	1	</a:t>
            </a:r>
            <a:r>
              <a:rPr lang="it-IT" sz="1600" dirty="0" smtClean="0"/>
              <a:t>10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</a:t>
            </a:r>
          </a:p>
          <a:p>
            <a:r>
              <a:rPr lang="en-US" sz="1400" dirty="0"/>
              <a:t>N</a:t>
            </a:r>
            <a:r>
              <a:rPr lang="en-US" sz="1400" dirty="0" smtClean="0"/>
              <a:t>ot affected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63812" y="2589015"/>
            <a:ext cx="1188000" cy="1188000"/>
          </a:xfrm>
          <a:prstGeom prst="pie">
            <a:avLst>
              <a:gd name="adj1" fmla="val 3219135"/>
              <a:gd name="adj2" fmla="val 17995998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357012" y="1282215"/>
            <a:ext cx="3801600" cy="3801600"/>
          </a:xfrm>
          <a:prstGeom prst="pie">
            <a:avLst>
              <a:gd name="adj1" fmla="val 17464454"/>
              <a:gd name="adj2" fmla="val 3813378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426212" y="2351415"/>
            <a:ext cx="1663200" cy="1663200"/>
          </a:xfrm>
          <a:prstGeom prst="pie">
            <a:avLst>
              <a:gd name="adj1" fmla="val 3814265"/>
              <a:gd name="adj2" fmla="val 17475461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 rot="17968697">
            <a:off x="5514605" y="231025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7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869863">
            <a:off x="6459944" y="238959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57°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5257812" y="3121683"/>
            <a:ext cx="1663200" cy="700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444531">
            <a:off x="6076953" y="309614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88°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763" y="350016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4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2010</a:t>
            </a:r>
            <a:r>
              <a:rPr lang="it-IT" sz="1600" dirty="0"/>
              <a:t>	</a:t>
            </a:r>
            <a:r>
              <a:rPr lang="it-IT" sz="1600" dirty="0" smtClean="0"/>
              <a:t>1</a:t>
            </a:r>
            <a:r>
              <a:rPr lang="it-IT" sz="1600" dirty="0"/>
              <a:t>	</a:t>
            </a:r>
            <a:r>
              <a:rPr lang="it-IT" sz="1600" dirty="0" smtClean="0"/>
              <a:t>21</a:t>
            </a:r>
            <a:endParaRPr lang="en-US" sz="1600" dirty="0"/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2671817"/>
              <a:gd name="adj2" fmla="val 8317552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8300129"/>
              <a:gd name="adj2" fmla="val 2719961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70285" y="1995015"/>
            <a:ext cx="2376000" cy="2376000"/>
          </a:xfrm>
          <a:prstGeom prst="pie">
            <a:avLst>
              <a:gd name="adj1" fmla="val 2088404"/>
              <a:gd name="adj2" fmla="val 8969276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420772" y="2351415"/>
            <a:ext cx="1663200" cy="1663200"/>
          </a:xfrm>
          <a:prstGeom prst="pie">
            <a:avLst>
              <a:gd name="adj1" fmla="val 8989131"/>
              <a:gd name="adj2" fmla="val 203951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 rot="18931073">
            <a:off x="4659273" y="342946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4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350907">
            <a:off x="5318261" y="383718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cxnSpLocks noChangeAspect="1"/>
          </p:cNvCxnSpPr>
          <p:nvPr/>
        </p:nvCxnSpPr>
        <p:spPr>
          <a:xfrm flipH="1">
            <a:off x="5233712" y="3183015"/>
            <a:ext cx="10460" cy="950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5400000">
            <a:off x="5045444" y="356243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180°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8783" y="25825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7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924778"/>
              <a:gd name="adj2" fmla="val 244274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2011	7	</a:t>
            </a:r>
            <a:r>
              <a:rPr lang="it-IT" sz="1600" dirty="0"/>
              <a:t>5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3573712"/>
              <a:gd name="adj2" fmla="val 2158109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37709"/>
              <a:gd name="adj2" fmla="val 360093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7859663">
            <a:off x="5872681" y="339351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53969" y="3190966"/>
            <a:ext cx="814855" cy="45405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46094">
            <a:off x="5572836" y="348227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118°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2499343"/>
              <a:gd name="adj2" fmla="val 89248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713557">
            <a:off x="5509755" y="326864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862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410312" y="2351415"/>
            <a:ext cx="1663200" cy="1663200"/>
          </a:xfrm>
          <a:prstGeom prst="pie">
            <a:avLst>
              <a:gd name="adj1" fmla="val 606908"/>
              <a:gd name="adj2" fmla="val 460590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2012	</a:t>
            </a:r>
            <a:r>
              <a:rPr lang="it-IT" sz="1600" dirty="0"/>
              <a:t>2</a:t>
            </a:r>
            <a:r>
              <a:rPr lang="it-IT" sz="1600" dirty="0" smtClean="0"/>
              <a:t>	15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 </a:t>
            </a:r>
            <a:br>
              <a:rPr lang="en-US" sz="1400" dirty="0" smtClean="0"/>
            </a:br>
            <a:r>
              <a:rPr lang="en-US" sz="1400" dirty="0" smtClean="0"/>
              <a:t>(upper part)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5527486"/>
              <a:gd name="adj2" fmla="val 2130825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935112" y="1892397"/>
            <a:ext cx="2613600" cy="2613600"/>
          </a:xfrm>
          <a:prstGeom prst="pie">
            <a:avLst>
              <a:gd name="adj1" fmla="val 21310332"/>
              <a:gd name="adj2" fmla="val 555081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7859663">
            <a:off x="5689585" y="344155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31251" y="3183015"/>
            <a:ext cx="604661" cy="55375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518258">
            <a:off x="5222335" y="341229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635983"/>
              <a:gd name="adj2" fmla="val 571880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620580">
            <a:off x="5496032" y="3225852"/>
            <a:ext cx="579005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5363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</a:t>
            </a:r>
            <a:r>
              <a:rPr lang="en-US" sz="1400" dirty="0"/>
              <a:t>Yes </a:t>
            </a:r>
            <a:br>
              <a:rPr lang="en-US" sz="1400" dirty="0"/>
            </a:br>
            <a:r>
              <a:rPr lang="en-US" sz="1400" dirty="0"/>
              <a:t>(upper part)</a:t>
            </a: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578712" y="1532100"/>
            <a:ext cx="3326400" cy="3326400"/>
          </a:xfrm>
          <a:prstGeom prst="pie">
            <a:avLst>
              <a:gd name="adj1" fmla="val 16765454"/>
              <a:gd name="adj2" fmla="val 2137245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2017</a:t>
            </a:r>
            <a:r>
              <a:rPr lang="it-IT" sz="1600" dirty="0"/>
              <a:t>	7	</a:t>
            </a:r>
            <a:r>
              <a:rPr lang="it-IT" sz="1600" dirty="0" smtClean="0"/>
              <a:t>26</a:t>
            </a:r>
            <a:endParaRPr lang="en-US" sz="16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935112" y="1876215"/>
            <a:ext cx="2613600" cy="2613600"/>
          </a:xfrm>
          <a:prstGeom prst="pie">
            <a:avLst>
              <a:gd name="adj1" fmla="val 21390111"/>
              <a:gd name="adj2" fmla="val 625422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180960"/>
              <a:gd name="adj2" fmla="val 1766496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4647912" y="2601300"/>
            <a:ext cx="1188000" cy="1188000"/>
          </a:xfrm>
          <a:prstGeom prst="pie">
            <a:avLst>
              <a:gd name="adj1" fmla="val 20311037"/>
              <a:gd name="adj2" fmla="val 798907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172712" y="2113815"/>
            <a:ext cx="2138400" cy="2138400"/>
          </a:xfrm>
          <a:prstGeom prst="pie">
            <a:avLst>
              <a:gd name="adj1" fmla="val 6238939"/>
              <a:gd name="adj2" fmla="val 1675743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4053912" y="1995015"/>
            <a:ext cx="2376000" cy="2376000"/>
          </a:xfrm>
          <a:prstGeom prst="pie">
            <a:avLst>
              <a:gd name="adj1" fmla="val 17657121"/>
              <a:gd name="adj2" fmla="val 2040418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410312" y="2363700"/>
            <a:ext cx="1663200" cy="1663200"/>
          </a:xfrm>
          <a:prstGeom prst="pie">
            <a:avLst>
              <a:gd name="adj1" fmla="val 778849"/>
              <a:gd name="adj2" fmla="val 519278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7658815">
            <a:off x="5353731" y="237034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500 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958885">
            <a:off x="5752584" y="218743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22°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5186299">
            <a:off x="5078735" y="351417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350 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20041241">
            <a:off x="5384599" y="371746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35°</a:t>
            </a:r>
            <a:endParaRPr lang="en-US" sz="1200" dirty="0"/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 flipV="1">
            <a:off x="5259967" y="2363700"/>
            <a:ext cx="858399" cy="80322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>
            <a:off x="5259967" y="3218360"/>
            <a:ext cx="543166" cy="68511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9002451">
            <a:off x="5691802" y="249901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47°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 rot="3015985">
            <a:off x="5325150" y="339061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142°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19327297">
            <a:off x="4673428" y="26572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1860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2475165"/>
              <a:gd name="adj2" fmla="val 5732059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6643378"/>
              <a:gd name="adj2" fmla="val 151797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16312" y="1773317"/>
            <a:ext cx="2851200" cy="2851200"/>
          </a:xfrm>
          <a:prstGeom prst="pie">
            <a:avLst>
              <a:gd name="adj1" fmla="val 1541479"/>
              <a:gd name="adj2" fmla="val 667599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534948">
            <a:off x="5537269" y="374274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23°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57012" y="3209470"/>
            <a:ext cx="374460" cy="92394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4294030">
            <a:off x="5115872" y="362665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160°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687975"/>
              <a:gd name="adj2" fmla="val 2487297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2482272">
            <a:off x="5273716" y="341282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2017	10	23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 </a:t>
            </a:r>
            <a:br>
              <a:rPr lang="en-US" sz="1400" dirty="0" smtClean="0"/>
            </a:br>
            <a:r>
              <a:rPr lang="en-US" sz="1400" dirty="0" smtClean="0"/>
              <a:t>(upper part?)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1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363464"/>
              <a:gd name="adj2" fmla="val 421964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1992	</a:t>
            </a:r>
            <a:r>
              <a:rPr lang="it-IT" sz="1600" dirty="0"/>
              <a:t>9</a:t>
            </a:r>
            <a:r>
              <a:rPr lang="it-IT" sz="1600" dirty="0" smtClean="0"/>
              <a:t>	1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5194797"/>
              <a:gd name="adj2" fmla="val 2091744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08361" y="1757415"/>
            <a:ext cx="2851200" cy="2851200"/>
          </a:xfrm>
          <a:prstGeom prst="pie">
            <a:avLst>
              <a:gd name="adj1" fmla="val 20987425"/>
              <a:gd name="adj2" fmla="val 517322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49583">
            <a:off x="5563633" y="320001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9727253">
            <a:off x="5594277" y="372210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30°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49863" y="3187338"/>
            <a:ext cx="796670" cy="58967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68711">
            <a:off x="5344161" y="342569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223584"/>
              <a:gd name="adj2" fmla="val 37994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5186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1677712"/>
              <a:gd name="adj2" fmla="val 708076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7965923"/>
              <a:gd name="adj2" fmla="val 799213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08360" y="1757415"/>
            <a:ext cx="2851200" cy="2851200"/>
          </a:xfrm>
          <a:prstGeom prst="pie">
            <a:avLst>
              <a:gd name="adj1" fmla="val 880711"/>
              <a:gd name="adj2" fmla="val 789144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534948">
            <a:off x="5516887" y="373363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45°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47916" y="3198917"/>
            <a:ext cx="275547" cy="89900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4417415">
            <a:off x="5054026" y="362042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164°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7166229"/>
              <a:gd name="adj2" fmla="val 1662107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1709884">
            <a:off x="5345275" y="334126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2017	11	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 </a:t>
            </a:r>
            <a:br>
              <a:rPr lang="en-US" sz="1400" dirty="0" smtClean="0"/>
            </a:br>
            <a:r>
              <a:rPr lang="en-US" sz="1400" dirty="0" smtClean="0"/>
              <a:t>(upper part?)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538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429945"/>
              <a:gd name="adj2" fmla="val 667476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7704999"/>
              <a:gd name="adj2" fmla="val 2114281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16312" y="1773317"/>
            <a:ext cx="2851200" cy="2851200"/>
          </a:xfrm>
          <a:prstGeom prst="pie">
            <a:avLst>
              <a:gd name="adj1" fmla="val 21167501"/>
              <a:gd name="adj2" fmla="val 773298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520068">
            <a:off x="5751777" y="357868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52°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41912" y="3190966"/>
            <a:ext cx="500141" cy="80614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498519">
            <a:off x="5161747" y="354745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150°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6666834"/>
              <a:gd name="adj2" fmla="val 40530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389189">
            <a:off x="5452550" y="318572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2017	12	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2648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11320751"/>
              <a:gd name="adj2" fmla="val 1634458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712" y="2113815"/>
            <a:ext cx="2138400" cy="2138400"/>
          </a:xfrm>
          <a:prstGeom prst="pie">
            <a:avLst>
              <a:gd name="adj1" fmla="val 17127825"/>
              <a:gd name="adj2" fmla="val 1051894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10552356"/>
              <a:gd name="adj2" fmla="val 1717076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124238">
            <a:off x="4324679" y="256954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4647912" y="2465051"/>
            <a:ext cx="594000" cy="7179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022978">
            <a:off x="4653003" y="256007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320°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16317809"/>
              <a:gd name="adj2" fmla="val 1131143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2409" y="352029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533963">
            <a:off x="4347204" y="287207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2018	</a:t>
            </a:r>
            <a:r>
              <a:rPr lang="it-IT" sz="1600" dirty="0"/>
              <a:t>3</a:t>
            </a:r>
            <a:r>
              <a:rPr lang="it-IT" sz="1600" dirty="0" smtClean="0"/>
              <a:t>	</a:t>
            </a:r>
            <a:r>
              <a:rPr lang="it-IT" sz="1600" dirty="0"/>
              <a:t>7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8105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11320751"/>
              <a:gd name="adj2" fmla="val 1634458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712" y="2113815"/>
            <a:ext cx="2138400" cy="2138400"/>
          </a:xfrm>
          <a:prstGeom prst="pie">
            <a:avLst>
              <a:gd name="adj1" fmla="val 17127825"/>
              <a:gd name="adj2" fmla="val 1051894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10552356"/>
              <a:gd name="adj2" fmla="val 1717076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124238">
            <a:off x="4324679" y="256954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4647912" y="2465051"/>
            <a:ext cx="594000" cy="7179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022978">
            <a:off x="4653003" y="256007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320°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16317809"/>
              <a:gd name="adj2" fmla="val 1131143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2409" y="352029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533963">
            <a:off x="4347204" y="287207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2018	4	24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1277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2019</a:t>
            </a:r>
            <a:r>
              <a:rPr lang="it-IT" sz="1600" dirty="0"/>
              <a:t>	</a:t>
            </a:r>
            <a:r>
              <a:rPr lang="it-IT" sz="1600" dirty="0" smtClean="0"/>
              <a:t>6</a:t>
            </a:r>
            <a:r>
              <a:rPr lang="it-IT" sz="1600" dirty="0"/>
              <a:t>	25</a:t>
            </a:r>
            <a:endParaRPr lang="en-US" sz="1600" dirty="0"/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3935112" y="1876215"/>
            <a:ext cx="2613600" cy="2613600"/>
          </a:xfrm>
          <a:prstGeom prst="pie">
            <a:avLst>
              <a:gd name="adj1" fmla="val 3564606"/>
              <a:gd name="adj2" fmla="val 8909091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3459912" y="1401015"/>
            <a:ext cx="3564000" cy="3564000"/>
          </a:xfrm>
          <a:prstGeom prst="pie">
            <a:avLst>
              <a:gd name="adj1" fmla="val 995641"/>
              <a:gd name="adj2" fmla="val 3561400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8894289"/>
              <a:gd name="adj2" fmla="val 97828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3705974" y="1653015"/>
            <a:ext cx="3060000" cy="3060000"/>
          </a:xfrm>
          <a:prstGeom prst="pie">
            <a:avLst>
              <a:gd name="adj1" fmla="val 4013710"/>
              <a:gd name="adj2" fmla="val 9343654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229735" y="1163415"/>
            <a:ext cx="4039200" cy="4039200"/>
          </a:xfrm>
          <a:prstGeom prst="pie">
            <a:avLst>
              <a:gd name="adj1" fmla="val 539623"/>
              <a:gd name="adj2" fmla="val 4045916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9400631"/>
              <a:gd name="adj2" fmla="val 493171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980975">
            <a:off x="6111661" y="347500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750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7756787">
            <a:off x="6536518" y="381045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21°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700120">
            <a:off x="4353781" y="352470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1271592">
            <a:off x="5182868" y="424808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45°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 flipV="1">
            <a:off x="4932481" y="3199850"/>
            <a:ext cx="301556" cy="1219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>
            <a:off x="5241912" y="3183713"/>
            <a:ext cx="1427364" cy="1101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2283022">
            <a:off x="5862449" y="385511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127°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7194707">
            <a:off x="4640574" y="389920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193°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327297">
            <a:off x="4673428" y="26572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61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632069"/>
              <a:gd name="adj2" fmla="val 16442638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2390712" y="331815"/>
            <a:ext cx="5702400" cy="5702400"/>
          </a:xfrm>
          <a:prstGeom prst="pie">
            <a:avLst>
              <a:gd name="adj1" fmla="val 20426479"/>
              <a:gd name="adj2" fmla="val 493083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3816312" y="1769700"/>
            <a:ext cx="2851200" cy="2851200"/>
          </a:xfrm>
          <a:prstGeom prst="pie">
            <a:avLst>
              <a:gd name="adj1" fmla="val 16451554"/>
              <a:gd name="adj2" fmla="val 2040418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053912" y="1995013"/>
            <a:ext cx="2376000" cy="2376000"/>
          </a:xfrm>
          <a:prstGeom prst="pie">
            <a:avLst>
              <a:gd name="adj1" fmla="val 514593"/>
              <a:gd name="adj2" fmla="val 557825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2020</a:t>
            </a:r>
            <a:r>
              <a:rPr lang="it-IT" sz="1600" dirty="0"/>
              <a:t>	7	</a:t>
            </a:r>
            <a:r>
              <a:rPr lang="it-IT" sz="1600" dirty="0" smtClean="0"/>
              <a:t>19</a:t>
            </a:r>
            <a:endParaRPr lang="en-US" sz="1600" dirty="0"/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3578712" y="1532100"/>
            <a:ext cx="3326400" cy="3326400"/>
          </a:xfrm>
          <a:prstGeom prst="pie">
            <a:avLst>
              <a:gd name="adj1" fmla="val 16050714"/>
              <a:gd name="adj2" fmla="val 20048979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3816312" y="1757413"/>
            <a:ext cx="2851200" cy="2851200"/>
          </a:xfrm>
          <a:prstGeom prst="pie">
            <a:avLst>
              <a:gd name="adj1" fmla="val 880571"/>
              <a:gd name="adj2" fmla="val 6085002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8" name="Pie 47"/>
          <p:cNvSpPr>
            <a:spLocks noChangeAspect="1"/>
          </p:cNvSpPr>
          <p:nvPr/>
        </p:nvSpPr>
        <p:spPr>
          <a:xfrm>
            <a:off x="2153112" y="106500"/>
            <a:ext cx="6177600" cy="6177600"/>
          </a:xfrm>
          <a:prstGeom prst="pie">
            <a:avLst>
              <a:gd name="adj1" fmla="val 20032281"/>
              <a:gd name="adj2" fmla="val 870140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Pie 48"/>
          <p:cNvSpPr>
            <a:spLocks noChangeAspect="1"/>
          </p:cNvSpPr>
          <p:nvPr/>
        </p:nvSpPr>
        <p:spPr>
          <a:xfrm>
            <a:off x="4410312" y="2351415"/>
            <a:ext cx="1663200" cy="1663200"/>
          </a:xfrm>
          <a:prstGeom prst="pie">
            <a:avLst>
              <a:gd name="adj1" fmla="val 6079154"/>
              <a:gd name="adj2" fmla="val 16027521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>
          <a:xfrm flipV="1">
            <a:off x="5254536" y="2902973"/>
            <a:ext cx="2838576" cy="288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504128">
            <a:off x="5124223" y="20803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6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872074">
            <a:off x="6087942" y="225714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33°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647079">
            <a:off x="5005012" y="381629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041241">
            <a:off x="5488860" y="405430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42°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5241912" y="3183249"/>
            <a:ext cx="747976" cy="8897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 flipV="1">
            <a:off x="5243994" y="2066627"/>
            <a:ext cx="836074" cy="11255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8485705">
            <a:off x="5544728" y="2194315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38°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62984">
            <a:off x="7367024" y="274610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85°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8784134">
            <a:off x="4605224" y="270731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511945">
            <a:off x="7045777" y="238100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1200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7812717" y="311655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14°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3032987">
            <a:off x="5549594" y="359509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141°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4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4053912" y="2009959"/>
            <a:ext cx="2376000" cy="2376000"/>
          </a:xfrm>
          <a:prstGeom prst="pie">
            <a:avLst>
              <a:gd name="adj1" fmla="val 21291993"/>
              <a:gd name="adj2" fmla="val 540572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816312" y="1757683"/>
            <a:ext cx="2851200" cy="2851200"/>
          </a:xfrm>
          <a:prstGeom prst="pie">
            <a:avLst>
              <a:gd name="adj1" fmla="val 10578667"/>
              <a:gd name="adj2" fmla="val 1739072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2020	11	10</a:t>
            </a:r>
            <a:endParaRPr lang="en-US" sz="16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712" y="2128759"/>
            <a:ext cx="2138400" cy="2138400"/>
          </a:xfrm>
          <a:prstGeom prst="pie">
            <a:avLst>
              <a:gd name="adj1" fmla="val 5439023"/>
              <a:gd name="adj2" fmla="val 10624162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4172712" y="2113815"/>
            <a:ext cx="2138400" cy="2138400"/>
          </a:xfrm>
          <a:prstGeom prst="pie">
            <a:avLst>
              <a:gd name="adj1" fmla="val 17420747"/>
              <a:gd name="adj2" fmla="val 2133786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>
            <a:spLocks noChangeAspect="1"/>
          </p:cNvSpPr>
          <p:nvPr/>
        </p:nvSpPr>
        <p:spPr>
          <a:xfrm>
            <a:off x="4291512" y="2248280"/>
            <a:ext cx="1900800" cy="1900800"/>
          </a:xfrm>
          <a:prstGeom prst="pie">
            <a:avLst>
              <a:gd name="adj1" fmla="val 11453739"/>
              <a:gd name="adj2" fmla="val 16566029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529112" y="2485159"/>
            <a:ext cx="1425600" cy="1425600"/>
          </a:xfrm>
          <a:prstGeom prst="pie">
            <a:avLst>
              <a:gd name="adj1" fmla="val 636887"/>
              <a:gd name="adj2" fmla="val 434184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366862">
            <a:off x="5157341" y="344647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3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647643">
            <a:off x="4326746" y="285184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  <p:cxnSp>
        <p:nvCxnSpPr>
          <p:cNvPr id="26" name="Straight Connector 25"/>
          <p:cNvCxnSpPr>
            <a:cxnSpLocks noChangeAspect="1"/>
          </p:cNvCxnSpPr>
          <p:nvPr/>
        </p:nvCxnSpPr>
        <p:spPr>
          <a:xfrm>
            <a:off x="4676521" y="2485159"/>
            <a:ext cx="565391" cy="70354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47451" y="3198537"/>
            <a:ext cx="534095" cy="48317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314836"/>
              <a:gd name="adj2" fmla="val 1135567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48052" y="2589283"/>
            <a:ext cx="1188000" cy="1188000"/>
          </a:xfrm>
          <a:prstGeom prst="pie">
            <a:avLst>
              <a:gd name="adj1" fmla="val 16557434"/>
              <a:gd name="adj2" fmla="val 678203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499274">
            <a:off x="4803031" y="224637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47°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3093795">
            <a:off x="4684197" y="258237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320°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9820514">
            <a:off x="5438521" y="357433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30°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593798">
            <a:off x="5335852" y="330991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2483138">
            <a:off x="4656003" y="342341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089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529112" y="2470215"/>
            <a:ext cx="1425600" cy="1425600"/>
          </a:xfrm>
          <a:prstGeom prst="pie">
            <a:avLst>
              <a:gd name="adj1" fmla="val 1080064"/>
              <a:gd name="adj2" fmla="val 365274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2020	11	16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4731222"/>
              <a:gd name="adj2" fmla="val 2158841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4045960" y="1995015"/>
            <a:ext cx="2376000" cy="2376000"/>
          </a:xfrm>
          <a:prstGeom prst="pie">
            <a:avLst>
              <a:gd name="adj1" fmla="val 37709"/>
              <a:gd name="adj2" fmla="val 470363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134215">
            <a:off x="5454662" y="35306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21°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33960" y="3183015"/>
            <a:ext cx="565919" cy="46200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348537">
            <a:off x="5375181" y="330974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3675120"/>
              <a:gd name="adj2" fmla="val 1073297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2414063">
            <a:off x="5179134" y="332077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3</a:t>
            </a:r>
            <a:r>
              <a:rPr lang="it-IT" sz="1200" dirty="0" smtClean="0"/>
              <a:t>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953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32215" y="1773080"/>
            <a:ext cx="2851200" cy="2851200"/>
          </a:xfrm>
          <a:prstGeom prst="pie">
            <a:avLst>
              <a:gd name="adj1" fmla="val 21063390"/>
              <a:gd name="adj2" fmla="val 530987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840166" y="1753920"/>
            <a:ext cx="2851200" cy="2851200"/>
          </a:xfrm>
          <a:prstGeom prst="pie">
            <a:avLst>
              <a:gd name="adj1" fmla="val 10073327"/>
              <a:gd name="adj2" fmla="val 16876302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2021	</a:t>
            </a:r>
            <a:r>
              <a:rPr lang="it-IT" sz="1600" dirty="0"/>
              <a:t>3</a:t>
            </a:r>
            <a:r>
              <a:rPr lang="it-IT" sz="1600" dirty="0" smtClean="0"/>
              <a:t>	1</a:t>
            </a:r>
            <a:endParaRPr lang="en-US" sz="16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852" y="2129480"/>
            <a:ext cx="2138400" cy="2138400"/>
          </a:xfrm>
          <a:prstGeom prst="pie">
            <a:avLst>
              <a:gd name="adj1" fmla="val 5238219"/>
              <a:gd name="adj2" fmla="val 1010589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4188615" y="2110320"/>
            <a:ext cx="2138400" cy="2138400"/>
          </a:xfrm>
          <a:prstGeom prst="pie">
            <a:avLst>
              <a:gd name="adj1" fmla="val 16949614"/>
              <a:gd name="adj2" fmla="val 21109720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>
            <a:spLocks noChangeAspect="1"/>
          </p:cNvSpPr>
          <p:nvPr/>
        </p:nvSpPr>
        <p:spPr>
          <a:xfrm>
            <a:off x="4291512" y="2248280"/>
            <a:ext cx="1900800" cy="1900800"/>
          </a:xfrm>
          <a:prstGeom prst="pie">
            <a:avLst>
              <a:gd name="adj1" fmla="val 10816662"/>
              <a:gd name="adj2" fmla="val 16077803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307415" y="2248280"/>
            <a:ext cx="1900800" cy="1900800"/>
          </a:xfrm>
          <a:prstGeom prst="pie">
            <a:avLst>
              <a:gd name="adj1" fmla="val 240079"/>
              <a:gd name="adj2" fmla="val 434184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2328" y="297877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  <p:cxnSp>
        <p:nvCxnSpPr>
          <p:cNvPr id="26" name="Straight Connector 25"/>
          <p:cNvCxnSpPr>
            <a:cxnSpLocks noChangeAspect="1"/>
          </p:cNvCxnSpPr>
          <p:nvPr/>
        </p:nvCxnSpPr>
        <p:spPr>
          <a:xfrm>
            <a:off x="4529112" y="2545499"/>
            <a:ext cx="736654" cy="66113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31081" y="3183015"/>
            <a:ext cx="822368" cy="64059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223675"/>
              <a:gd name="adj2" fmla="val 1071582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48052" y="2589283"/>
            <a:ext cx="1188000" cy="1188000"/>
          </a:xfrm>
          <a:prstGeom prst="pie">
            <a:avLst>
              <a:gd name="adj1" fmla="val 16049881"/>
              <a:gd name="adj2" fmla="val 35046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499274">
            <a:off x="4748175" y="226778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44°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2323431">
            <a:off x="5373585" y="3487717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9820514">
            <a:off x="5542529" y="377314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35°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390915">
            <a:off x="4617471" y="26250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2483138">
            <a:off x="4656003" y="342341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198303">
            <a:off x="5629209" y="319598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63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32215" y="1773080"/>
            <a:ext cx="2851200" cy="2851200"/>
          </a:xfrm>
          <a:prstGeom prst="pie">
            <a:avLst>
              <a:gd name="adj1" fmla="val 21063390"/>
              <a:gd name="adj2" fmla="val 530987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840166" y="1753920"/>
            <a:ext cx="2851200" cy="2851200"/>
          </a:xfrm>
          <a:prstGeom prst="pie">
            <a:avLst>
              <a:gd name="adj1" fmla="val 10073327"/>
              <a:gd name="adj2" fmla="val 16876302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2021	</a:t>
            </a:r>
            <a:r>
              <a:rPr lang="it-IT" sz="1600" dirty="0"/>
              <a:t>7</a:t>
            </a:r>
            <a:r>
              <a:rPr lang="it-IT" sz="1600" dirty="0" smtClean="0"/>
              <a:t>	14</a:t>
            </a:r>
            <a:endParaRPr lang="en-US" sz="16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852" y="2129480"/>
            <a:ext cx="2138400" cy="2138400"/>
          </a:xfrm>
          <a:prstGeom prst="pie">
            <a:avLst>
              <a:gd name="adj1" fmla="val 5238219"/>
              <a:gd name="adj2" fmla="val 1010589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4188615" y="2110320"/>
            <a:ext cx="2138400" cy="2138400"/>
          </a:xfrm>
          <a:prstGeom prst="pie">
            <a:avLst>
              <a:gd name="adj1" fmla="val 16949614"/>
              <a:gd name="adj2" fmla="val 21109720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>
            <a:spLocks noChangeAspect="1"/>
          </p:cNvSpPr>
          <p:nvPr/>
        </p:nvSpPr>
        <p:spPr>
          <a:xfrm>
            <a:off x="4291512" y="2248280"/>
            <a:ext cx="1900800" cy="1900800"/>
          </a:xfrm>
          <a:prstGeom prst="pie">
            <a:avLst>
              <a:gd name="adj1" fmla="val 10816662"/>
              <a:gd name="adj2" fmla="val 16077803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307415" y="2248280"/>
            <a:ext cx="1900800" cy="1900800"/>
          </a:xfrm>
          <a:prstGeom prst="pie">
            <a:avLst>
              <a:gd name="adj1" fmla="val 240079"/>
              <a:gd name="adj2" fmla="val 434184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2328" y="297877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  <p:cxnSp>
        <p:nvCxnSpPr>
          <p:cNvPr id="26" name="Straight Connector 25"/>
          <p:cNvCxnSpPr>
            <a:cxnSpLocks noChangeAspect="1"/>
          </p:cNvCxnSpPr>
          <p:nvPr/>
        </p:nvCxnSpPr>
        <p:spPr>
          <a:xfrm>
            <a:off x="4529112" y="2545499"/>
            <a:ext cx="736654" cy="66113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31081" y="3183015"/>
            <a:ext cx="822368" cy="64059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223675"/>
              <a:gd name="adj2" fmla="val 1071582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48052" y="2589283"/>
            <a:ext cx="1188000" cy="1188000"/>
          </a:xfrm>
          <a:prstGeom prst="pie">
            <a:avLst>
              <a:gd name="adj1" fmla="val 16049881"/>
              <a:gd name="adj2" fmla="val 35046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499274">
            <a:off x="4748175" y="226778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44°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2323431">
            <a:off x="5373585" y="3487717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9820514">
            <a:off x="5542529" y="377314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35°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390915">
            <a:off x="4617471" y="26250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2483138">
            <a:off x="4656003" y="342341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198303">
            <a:off x="5629209" y="319598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91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19067485"/>
              <a:gd name="adj2" fmla="val 20704096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1993	10	16</a:t>
            </a:r>
            <a:endParaRPr 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250004" y="2492896"/>
            <a:ext cx="1266212" cy="6901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5601108"/>
              <a:gd name="adj2" fmla="val 19108296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85699"/>
              <a:gd name="adj2" fmla="val 557700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32403" y="3195300"/>
            <a:ext cx="995781" cy="1025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e 30"/>
          <p:cNvSpPr>
            <a:spLocks noChangeAspect="1"/>
          </p:cNvSpPr>
          <p:nvPr/>
        </p:nvSpPr>
        <p:spPr>
          <a:xfrm>
            <a:off x="4647912" y="2601300"/>
            <a:ext cx="1188000" cy="1188000"/>
          </a:xfrm>
          <a:prstGeom prst="pie">
            <a:avLst>
              <a:gd name="adj1" fmla="val 20658096"/>
              <a:gd name="adj2" fmla="val 4973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e 36"/>
          <p:cNvSpPr>
            <a:spLocks noChangeAspect="1"/>
          </p:cNvSpPr>
          <p:nvPr/>
        </p:nvSpPr>
        <p:spPr>
          <a:xfrm>
            <a:off x="3569203" y="1519815"/>
            <a:ext cx="3326400" cy="3326400"/>
          </a:xfrm>
          <a:prstGeom prst="pie">
            <a:avLst>
              <a:gd name="adj1" fmla="val 18322393"/>
              <a:gd name="adj2" fmla="val 2123279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Pie 37"/>
          <p:cNvSpPr>
            <a:spLocks noChangeAspect="1"/>
          </p:cNvSpPr>
          <p:nvPr/>
        </p:nvSpPr>
        <p:spPr>
          <a:xfrm>
            <a:off x="3569203" y="1519815"/>
            <a:ext cx="3326400" cy="3326400"/>
          </a:xfrm>
          <a:prstGeom prst="pie">
            <a:avLst>
              <a:gd name="adj1" fmla="val 21236173"/>
              <a:gd name="adj2" fmla="val 603348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4402743" y="2351415"/>
            <a:ext cx="1663200" cy="1663200"/>
          </a:xfrm>
          <a:prstGeom prst="pie">
            <a:avLst>
              <a:gd name="adj1" fmla="val 6081597"/>
              <a:gd name="adj2" fmla="val 18336684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9893466">
            <a:off x="5797854" y="252015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57°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110182">
            <a:off x="6141262" y="224378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15°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366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997061" y="412961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753814">
            <a:off x="5677930" y="370863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135°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216919">
            <a:off x="5567035" y="424674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45°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759201">
            <a:off x="6056305" y="267134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600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47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529112" y="2470215"/>
            <a:ext cx="1425600" cy="1425600"/>
          </a:xfrm>
          <a:prstGeom prst="pie">
            <a:avLst>
              <a:gd name="adj1" fmla="val 1080064"/>
              <a:gd name="adj2" fmla="val 365274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2021	</a:t>
            </a:r>
            <a:r>
              <a:rPr lang="it-IT" sz="1600" dirty="0"/>
              <a:t>7</a:t>
            </a:r>
            <a:r>
              <a:rPr lang="it-IT" sz="1600" dirty="0" smtClean="0"/>
              <a:t>	28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4731222"/>
              <a:gd name="adj2" fmla="val 2158841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4045961" y="2002966"/>
            <a:ext cx="2376000" cy="2376000"/>
          </a:xfrm>
          <a:prstGeom prst="pie">
            <a:avLst>
              <a:gd name="adj1" fmla="val 37709"/>
              <a:gd name="adj2" fmla="val 470363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134215">
            <a:off x="5454662" y="35306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21°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33960" y="3183015"/>
            <a:ext cx="565919" cy="46200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348537">
            <a:off x="5375181" y="330974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3675120"/>
              <a:gd name="adj2" fmla="val 1073297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2414063">
            <a:off x="5179134" y="332077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3</a:t>
            </a:r>
            <a:r>
              <a:rPr lang="it-IT" sz="1200" dirty="0" smtClean="0"/>
              <a:t>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8329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529112" y="2470215"/>
            <a:ext cx="1425600" cy="1425600"/>
          </a:xfrm>
          <a:prstGeom prst="pie">
            <a:avLst>
              <a:gd name="adj1" fmla="val 1080064"/>
              <a:gd name="adj2" fmla="val 365274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2021	8	</a:t>
            </a:r>
            <a:r>
              <a:rPr lang="it-IT" sz="1600" dirty="0"/>
              <a:t>1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4731222"/>
              <a:gd name="adj2" fmla="val 2158841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4045961" y="2002966"/>
            <a:ext cx="2376000" cy="2376000"/>
          </a:xfrm>
          <a:prstGeom prst="pie">
            <a:avLst>
              <a:gd name="adj1" fmla="val 37709"/>
              <a:gd name="adj2" fmla="val 470363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134215">
            <a:off x="5454662" y="35306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21°</a:t>
            </a:r>
            <a:endParaRPr lang="en-US" sz="1200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5233960" y="3183015"/>
            <a:ext cx="565919" cy="46200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348537">
            <a:off x="5375181" y="330974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3675120"/>
              <a:gd name="adj2" fmla="val 1073297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8719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 rot="2414063">
            <a:off x="5179134" y="332077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3</a:t>
            </a:r>
            <a:r>
              <a:rPr lang="it-IT" sz="1200" dirty="0" smtClean="0"/>
              <a:t>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808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2021</a:t>
            </a:r>
            <a:r>
              <a:rPr lang="it-IT" sz="1600" dirty="0"/>
              <a:t>	</a:t>
            </a:r>
            <a:r>
              <a:rPr lang="it-IT" sz="1600" dirty="0" smtClean="0"/>
              <a:t>10</a:t>
            </a:r>
            <a:r>
              <a:rPr lang="it-IT" sz="1600" dirty="0"/>
              <a:t>	6</a:t>
            </a:r>
            <a:endParaRPr lang="en-US" sz="1600" dirty="0"/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21359664"/>
              <a:gd name="adj2" fmla="val 3737973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3823735" y="1757415"/>
            <a:ext cx="2851200" cy="2851200"/>
          </a:xfrm>
          <a:prstGeom prst="pie">
            <a:avLst>
              <a:gd name="adj1" fmla="val 18698208"/>
              <a:gd name="adj2" fmla="val 20396295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3772193"/>
              <a:gd name="adj2" fmla="val 1876802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4647912" y="2601300"/>
            <a:ext cx="1188000" cy="1188000"/>
          </a:xfrm>
          <a:prstGeom prst="pie">
            <a:avLst>
              <a:gd name="adj1" fmla="val 20361283"/>
              <a:gd name="adj2" fmla="val 2129466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586135" y="1519889"/>
            <a:ext cx="3326400" cy="3326400"/>
          </a:xfrm>
          <a:prstGeom prst="pie">
            <a:avLst>
              <a:gd name="adj1" fmla="val 18179862"/>
              <a:gd name="adj2" fmla="val 20865927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4061335" y="1995015"/>
            <a:ext cx="2376000" cy="2376000"/>
          </a:xfrm>
          <a:prstGeom prst="pie">
            <a:avLst>
              <a:gd name="adj1" fmla="val 20869320"/>
              <a:gd name="adj2" fmla="val 4417703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Pie 27"/>
          <p:cNvSpPr>
            <a:spLocks noChangeAspect="1"/>
          </p:cNvSpPr>
          <p:nvPr/>
        </p:nvSpPr>
        <p:spPr>
          <a:xfrm>
            <a:off x="4417735" y="2351415"/>
            <a:ext cx="1663200" cy="1663200"/>
          </a:xfrm>
          <a:prstGeom prst="pie">
            <a:avLst>
              <a:gd name="adj1" fmla="val 4423554"/>
              <a:gd name="adj2" fmla="val 1820100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18602653">
            <a:off x="5635989" y="240832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6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017202">
            <a:off x="6075802" y="216815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15°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708047">
            <a:off x="5311865" y="352444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4</a:t>
            </a:r>
            <a:r>
              <a:rPr lang="it-IT" sz="1200" dirty="0" smtClean="0">
                <a:solidFill>
                  <a:schemeClr val="bg1"/>
                </a:solidFill>
              </a:rPr>
              <a:t>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7258242">
            <a:off x="5866050" y="325700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35°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 flipV="1">
            <a:off x="5276477" y="2397169"/>
            <a:ext cx="1160858" cy="771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>
            <a:off x="5276477" y="3200713"/>
            <a:ext cx="804458" cy="4810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9574126">
            <a:off x="5912870" y="251372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</a:t>
            </a:r>
            <a:r>
              <a:rPr lang="it-IT" sz="1200" dirty="0">
                <a:solidFill>
                  <a:schemeClr val="bg1"/>
                </a:solidFill>
              </a:rPr>
              <a:t>7</a:t>
            </a:r>
            <a:r>
              <a:rPr lang="it-IT" sz="1200" dirty="0" smtClean="0">
                <a:solidFill>
                  <a:schemeClr val="bg1"/>
                </a:solidFill>
              </a:rPr>
              <a:t>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916522">
            <a:off x="5475302" y="327412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122°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327297">
            <a:off x="4673428" y="26572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97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44" name="Pie 43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3917216"/>
              <a:gd name="adj2" fmla="val 19373778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3103512" y="1044184"/>
            <a:ext cx="4276800" cy="4276800"/>
          </a:xfrm>
          <a:prstGeom prst="pie">
            <a:avLst>
              <a:gd name="adj1" fmla="val 597561"/>
              <a:gd name="adj2" fmla="val 1250980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2022</a:t>
            </a:r>
            <a:r>
              <a:rPr lang="it-IT" sz="1600" dirty="0"/>
              <a:t>	</a:t>
            </a:r>
            <a:r>
              <a:rPr lang="it-IT" sz="1600" dirty="0" smtClean="0"/>
              <a:t>5</a:t>
            </a:r>
            <a:r>
              <a:rPr lang="it-IT" sz="1600" dirty="0"/>
              <a:t>	</a:t>
            </a:r>
            <a:r>
              <a:rPr lang="it-IT" sz="1600" dirty="0" smtClean="0"/>
              <a:t>13</a:t>
            </a:r>
            <a:endParaRPr lang="en-US" sz="1600" dirty="0"/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47912" y="2588584"/>
            <a:ext cx="1188000" cy="1188000"/>
          </a:xfrm>
          <a:prstGeom prst="pie">
            <a:avLst>
              <a:gd name="adj1" fmla="val 162830"/>
              <a:gd name="adj2" fmla="val 64658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4053912" y="1995013"/>
            <a:ext cx="2376000" cy="2376000"/>
          </a:xfrm>
          <a:prstGeom prst="pie">
            <a:avLst>
              <a:gd name="adj1" fmla="val 1254936"/>
              <a:gd name="adj2" fmla="val 3988487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3578712" y="1519384"/>
            <a:ext cx="3326400" cy="3326400"/>
          </a:xfrm>
          <a:prstGeom prst="pie">
            <a:avLst>
              <a:gd name="adj1" fmla="val 19367494"/>
              <a:gd name="adj2" fmla="val 172128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3341112" y="1282215"/>
            <a:ext cx="3801600" cy="3801600"/>
          </a:xfrm>
          <a:prstGeom prst="pie">
            <a:avLst>
              <a:gd name="adj1" fmla="val 18922460"/>
              <a:gd name="adj2" fmla="val 184634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8" name="Pie 47"/>
          <p:cNvSpPr>
            <a:spLocks noChangeAspect="1"/>
          </p:cNvSpPr>
          <p:nvPr/>
        </p:nvSpPr>
        <p:spPr>
          <a:xfrm>
            <a:off x="3816312" y="1756984"/>
            <a:ext cx="2851200" cy="2851200"/>
          </a:xfrm>
          <a:prstGeom prst="pie">
            <a:avLst>
              <a:gd name="adj1" fmla="val 1648275"/>
              <a:gd name="adj2" fmla="val 4628300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Pie 48"/>
          <p:cNvSpPr>
            <a:spLocks noChangeAspect="1"/>
          </p:cNvSpPr>
          <p:nvPr/>
        </p:nvSpPr>
        <p:spPr>
          <a:xfrm>
            <a:off x="2865912" y="798923"/>
            <a:ext cx="4752000" cy="4752000"/>
          </a:xfrm>
          <a:prstGeom prst="pie">
            <a:avLst>
              <a:gd name="adj1" fmla="val 194885"/>
              <a:gd name="adj2" fmla="val 1657866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Pie 49"/>
          <p:cNvSpPr>
            <a:spLocks noChangeAspect="1"/>
          </p:cNvSpPr>
          <p:nvPr/>
        </p:nvSpPr>
        <p:spPr>
          <a:xfrm>
            <a:off x="4410312" y="2351415"/>
            <a:ext cx="1663200" cy="1663200"/>
          </a:xfrm>
          <a:prstGeom prst="pie">
            <a:avLst>
              <a:gd name="adj1" fmla="val 4658567"/>
              <a:gd name="adj2" fmla="val 18904650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>
          <a:xfrm>
            <a:off x="5291352" y="3196317"/>
            <a:ext cx="2016952" cy="555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833461">
            <a:off x="6650912" y="343193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106°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8784134">
            <a:off x="4605224" y="270731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250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7254056">
            <a:off x="7036051" y="3681480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6°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847065">
            <a:off x="5353449" y="371467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177739">
            <a:off x="6537729" y="356277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900 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cxnSpLocks noChangeAspect="1"/>
          </p:cNvCxnSpPr>
          <p:nvPr/>
        </p:nvCxnSpPr>
        <p:spPr>
          <a:xfrm flipV="1">
            <a:off x="5243668" y="2709173"/>
            <a:ext cx="1583563" cy="4791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5243668" y="3189711"/>
            <a:ext cx="878488" cy="8249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369438">
            <a:off x="5784010" y="253950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700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665374">
            <a:off x="6309620" y="273942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74°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657888">
            <a:off x="5619194" y="3570867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134°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482611">
            <a:off x="6412496" y="229743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20°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414656">
            <a:off x="5713771" y="392598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solidFill>
                  <a:schemeClr val="bg1"/>
                </a:solidFill>
              </a:rPr>
              <a:t>22°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8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339752" y="132217"/>
            <a:ext cx="6638768" cy="6624425"/>
            <a:chOff x="2339752" y="132217"/>
            <a:chExt cx="6638768" cy="6624425"/>
          </a:xfrm>
        </p:grpSpPr>
        <p:pic>
          <p:nvPicPr>
            <p:cNvPr id="1026" name="Picture 2" descr="C:\Users\minimac\Desktop\zoomMapp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32217"/>
              <a:ext cx="6638768" cy="662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ie 9"/>
            <p:cNvSpPr>
              <a:spLocks noChangeAspect="1"/>
            </p:cNvSpPr>
            <p:nvPr/>
          </p:nvSpPr>
          <p:spPr>
            <a:xfrm>
              <a:off x="3337012" y="1282215"/>
              <a:ext cx="3801600" cy="3801600"/>
            </a:xfrm>
            <a:prstGeom prst="pie">
              <a:avLst>
                <a:gd name="adj1" fmla="val 11721013"/>
                <a:gd name="adj2" fmla="val 15982865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>
              <a:spLocks noChangeAspect="1"/>
            </p:cNvSpPr>
            <p:nvPr/>
          </p:nvSpPr>
          <p:spPr>
            <a:xfrm>
              <a:off x="4172712" y="2113815"/>
              <a:ext cx="2138400" cy="2138400"/>
            </a:xfrm>
            <a:prstGeom prst="pie">
              <a:avLst>
                <a:gd name="adj1" fmla="val 16827856"/>
                <a:gd name="adj2" fmla="val 10889377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>
              <a:spLocks noChangeAspect="1"/>
            </p:cNvSpPr>
            <p:nvPr/>
          </p:nvSpPr>
          <p:spPr>
            <a:xfrm>
              <a:off x="2861735" y="807015"/>
              <a:ext cx="4752000" cy="4752000"/>
            </a:xfrm>
            <a:prstGeom prst="pie">
              <a:avLst>
                <a:gd name="adj1" fmla="val 10908972"/>
                <a:gd name="adj2" fmla="val 16824835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124238">
              <a:off x="3534150" y="2073757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3</a:t>
              </a:r>
              <a:r>
                <a:rPr lang="it-IT" sz="1200" dirty="0" smtClean="0"/>
                <a:t>5°</a:t>
              </a:r>
              <a:endParaRPr lang="en-US" sz="1200" dirty="0"/>
            </a:p>
          </p:txBody>
        </p:sp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>
              <a:off x="4015624" y="1700808"/>
              <a:ext cx="1226288" cy="148220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3022978">
              <a:off x="4653003" y="2560078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320° </a:t>
              </a:r>
              <a:r>
                <a:rPr lang="it-IT" sz="1200" dirty="0"/>
                <a:t>E</a:t>
              </a:r>
              <a:endParaRPr lang="en-US" sz="1200" dirty="0"/>
            </a:p>
          </p:txBody>
        </p:sp>
        <p:sp>
          <p:nvSpPr>
            <p:cNvPr id="23" name="Pie 22"/>
            <p:cNvSpPr>
              <a:spLocks noChangeAspect="1"/>
            </p:cNvSpPr>
            <p:nvPr/>
          </p:nvSpPr>
          <p:spPr>
            <a:xfrm>
              <a:off x="4647912" y="2589015"/>
              <a:ext cx="1188000" cy="1188000"/>
            </a:xfrm>
            <a:prstGeom prst="pie">
              <a:avLst>
                <a:gd name="adj1" fmla="val 15988616"/>
                <a:gd name="adj2" fmla="val 11667874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52409" y="3520291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250 m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rot="897701">
              <a:off x="3760178" y="2632134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8</a:t>
              </a:r>
              <a:r>
                <a:rPr lang="it-IT" sz="1200" dirty="0" smtClean="0"/>
                <a:t>00 m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2022	7	25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314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3816312" y="1757415"/>
            <a:ext cx="2851200" cy="2851200"/>
          </a:xfrm>
          <a:prstGeom prst="pie">
            <a:avLst>
              <a:gd name="adj1" fmla="val 1293712"/>
              <a:gd name="adj2" fmla="val 631790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1995	3	5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7203353"/>
              <a:gd name="adj2" fmla="val 30527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341112" y="1298117"/>
            <a:ext cx="3801600" cy="3801600"/>
          </a:xfrm>
          <a:prstGeom prst="pie">
            <a:avLst>
              <a:gd name="adj1" fmla="val 310999"/>
              <a:gd name="adj2" fmla="val 722214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9566">
            <a:off x="6013658" y="35794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6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21380344">
            <a:off x="5084497" y="438767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43°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49863" y="3187338"/>
            <a:ext cx="603272" cy="124977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814610">
            <a:off x="5254102" y="347151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155°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6255872"/>
              <a:gd name="adj2" fmla="val 127644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026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4045961" y="2010917"/>
            <a:ext cx="2376000" cy="2376000"/>
          </a:xfrm>
          <a:prstGeom prst="pie">
            <a:avLst>
              <a:gd name="adj1" fmla="val 3062126"/>
              <a:gd name="adj2" fmla="val 704324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1996	2	16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64761" y="2129717"/>
            <a:ext cx="2138400" cy="2138400"/>
          </a:xfrm>
          <a:prstGeom prst="pie">
            <a:avLst>
              <a:gd name="adj1" fmla="val 7866948"/>
              <a:gd name="adj2" fmla="val 2337130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578712" y="1519815"/>
            <a:ext cx="3326400" cy="3326400"/>
          </a:xfrm>
          <a:prstGeom prst="pie">
            <a:avLst>
              <a:gd name="adj1" fmla="val 2386426"/>
              <a:gd name="adj2" fmla="val 779807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757429">
            <a:off x="4600092" y="390820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868839">
            <a:off x="4846762" y="415382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33°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49863" y="3187338"/>
            <a:ext cx="102626" cy="118028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093107">
            <a:off x="5106520" y="375947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175°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7098610"/>
              <a:gd name="adj2" fmla="val 314779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458" y="25674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389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2873157" y="798952"/>
            <a:ext cx="4752000" cy="4752000"/>
          </a:xfrm>
          <a:prstGeom prst="pie">
            <a:avLst>
              <a:gd name="adj1" fmla="val 16192323"/>
              <a:gd name="adj2" fmla="val 670040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1996	6	1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ND</a:t>
            </a:r>
            <a:endParaRPr lang="en-US" sz="14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3578710" y="1511676"/>
            <a:ext cx="3326400" cy="3326400"/>
          </a:xfrm>
          <a:prstGeom prst="pie">
            <a:avLst>
              <a:gd name="adj1" fmla="val 1545581"/>
              <a:gd name="adj2" fmla="val 1528520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2398663" y="323752"/>
            <a:ext cx="5702400" cy="5702400"/>
          </a:xfrm>
          <a:prstGeom prst="pie">
            <a:avLst>
              <a:gd name="adj1" fmla="val 15279126"/>
              <a:gd name="adj2" fmla="val 152971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701197">
            <a:off x="6441306" y="324804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1000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523088">
            <a:off x="6089346" y="101605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0°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49863" y="1660328"/>
            <a:ext cx="1770409" cy="152701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932802">
            <a:off x="6240119" y="17976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059969" y="1986876"/>
            <a:ext cx="2376000" cy="2376000"/>
          </a:xfrm>
          <a:prstGeom prst="pie">
            <a:avLst>
              <a:gd name="adj1" fmla="val 659062"/>
              <a:gd name="adj2" fmla="val 1621713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2408" y="412522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89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71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High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816452" y="1757415"/>
            <a:ext cx="2851200" cy="2851200"/>
          </a:xfrm>
          <a:prstGeom prst="pie">
            <a:avLst>
              <a:gd name="adj1" fmla="val 21317409"/>
              <a:gd name="adj2" fmla="val 575746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816312" y="1773080"/>
            <a:ext cx="2851200" cy="2851200"/>
          </a:xfrm>
          <a:prstGeom prst="pie">
            <a:avLst>
              <a:gd name="adj1" fmla="val 10659077"/>
              <a:gd name="adj2" fmla="val 1686871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6" y="13221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1996	6	</a:t>
            </a:r>
            <a:r>
              <a:rPr lang="it-IT" sz="1600" dirty="0"/>
              <a:t>6</a:t>
            </a:r>
            <a:endParaRPr lang="en-US" sz="1600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172712" y="2129480"/>
            <a:ext cx="2138400" cy="2138400"/>
          </a:xfrm>
          <a:prstGeom prst="pie">
            <a:avLst>
              <a:gd name="adj1" fmla="val 5751651"/>
              <a:gd name="adj2" fmla="val 10624162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4172852" y="2113815"/>
            <a:ext cx="2138400" cy="2138400"/>
          </a:xfrm>
          <a:prstGeom prst="pie">
            <a:avLst>
              <a:gd name="adj1" fmla="val 16879907"/>
              <a:gd name="adj2" fmla="val 21337861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>
            <a:spLocks noChangeAspect="1"/>
          </p:cNvSpPr>
          <p:nvPr/>
        </p:nvSpPr>
        <p:spPr>
          <a:xfrm>
            <a:off x="4291512" y="2248280"/>
            <a:ext cx="1900800" cy="1900800"/>
          </a:xfrm>
          <a:prstGeom prst="pie">
            <a:avLst>
              <a:gd name="adj1" fmla="val 11653971"/>
              <a:gd name="adj2" fmla="val 1581262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291512" y="2232615"/>
            <a:ext cx="1900800" cy="1900800"/>
          </a:xfrm>
          <a:prstGeom prst="pie">
            <a:avLst>
              <a:gd name="adj1" fmla="val 636887"/>
              <a:gd name="adj2" fmla="val 481675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782196">
            <a:off x="5157445" y="367058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764091">
            <a:off x="4326746" y="281397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400 m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24199" y="2500235"/>
            <a:ext cx="604800" cy="684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58930" y="3197959"/>
            <a:ext cx="630000" cy="6624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>
            <a:spLocks noChangeAspect="1"/>
          </p:cNvSpPr>
          <p:nvPr/>
        </p:nvSpPr>
        <p:spPr>
          <a:xfrm>
            <a:off x="4647912" y="2589015"/>
            <a:ext cx="1188000" cy="1188000"/>
          </a:xfrm>
          <a:prstGeom prst="pie">
            <a:avLst>
              <a:gd name="adj1" fmla="val 4779021"/>
              <a:gd name="adj2" fmla="val 1154061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4648052" y="2589283"/>
            <a:ext cx="1188000" cy="1188000"/>
          </a:xfrm>
          <a:prstGeom prst="pie">
            <a:avLst>
              <a:gd name="adj1" fmla="val 15851714"/>
              <a:gd name="adj2" fmla="val 62947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8503752">
            <a:off x="5797903" y="347788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35°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2842590">
            <a:off x="4694455" y="264603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345°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20359124">
            <a:off x="4676411" y="229321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35°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753814">
            <a:off x="5379572" y="338048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2483138">
            <a:off x="4656003" y="342341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148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mac\Desktop\zoomMa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217"/>
            <a:ext cx="6638768" cy="66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e 9"/>
          <p:cNvSpPr>
            <a:spLocks noChangeAspect="1"/>
          </p:cNvSpPr>
          <p:nvPr/>
        </p:nvSpPr>
        <p:spPr>
          <a:xfrm>
            <a:off x="2636263" y="561352"/>
            <a:ext cx="5227200" cy="5227200"/>
          </a:xfrm>
          <a:prstGeom prst="pie">
            <a:avLst>
              <a:gd name="adj1" fmla="val 16192323"/>
              <a:gd name="adj2" fmla="val 20062220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707" y="6669360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3222" y="630002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500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" y="836712"/>
            <a:ext cx="1836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Uncertainty Class: Low</a:t>
            </a:r>
          </a:p>
          <a:p>
            <a:endParaRPr lang="en-US" sz="1400" dirty="0"/>
          </a:p>
          <a:p>
            <a:r>
              <a:rPr lang="en-US" sz="1400" dirty="0" err="1" smtClean="0"/>
              <a:t>Sciara</a:t>
            </a:r>
            <a:r>
              <a:rPr lang="en-US" sz="1400" dirty="0" smtClean="0"/>
              <a:t> del </a:t>
            </a:r>
            <a:r>
              <a:rPr lang="en-US" sz="1400" dirty="0" err="1" smtClean="0"/>
              <a:t>Fuoco</a:t>
            </a:r>
            <a:r>
              <a:rPr lang="en-US" sz="1400" dirty="0" smtClean="0"/>
              <a:t>: Yes</a:t>
            </a:r>
            <a:endParaRPr lang="en-US" sz="14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4061863" y="1986952"/>
            <a:ext cx="2376000" cy="2376000"/>
          </a:xfrm>
          <a:prstGeom prst="pie">
            <a:avLst>
              <a:gd name="adj1" fmla="val 20099956"/>
              <a:gd name="adj2" fmla="val 16180663"/>
            </a:avLst>
          </a:prstGeom>
          <a:solidFill>
            <a:srgbClr val="0066FF">
              <a:alpha val="49412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8248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1996	9	4</a:t>
            </a:r>
            <a:endParaRPr lang="en-US" sz="1600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824263" y="1749352"/>
            <a:ext cx="2851200" cy="2851200"/>
          </a:xfrm>
          <a:prstGeom prst="pie">
            <a:avLst>
              <a:gd name="adj1" fmla="val 20351970"/>
              <a:gd name="adj2" fmla="val 15938980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2398662" y="323752"/>
            <a:ext cx="5702400" cy="5702400"/>
          </a:xfrm>
          <a:prstGeom prst="pie">
            <a:avLst>
              <a:gd name="adj1" fmla="val 15934770"/>
              <a:gd name="adj2" fmla="val 20359885"/>
            </a:avLst>
          </a:prstGeom>
          <a:solidFill>
            <a:srgbClr val="0066FF">
              <a:alpha val="20000"/>
            </a:srgbClr>
          </a:solidFill>
          <a:ln w="127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 rot="20044829">
            <a:off x="6465582" y="220184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1100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960246">
            <a:off x="5768951" y="63250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33°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49863" y="980728"/>
            <a:ext cx="1410369" cy="2193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165611">
            <a:off x="6169327" y="104369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33° </a:t>
            </a:r>
            <a:r>
              <a:rPr lang="it-IT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0360" y="412289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500 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34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CCFF">
            <a:alpha val="15000"/>
          </a:srgb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rtlCol="0" anchor="ctr">
        <a:noAutofit/>
      </a:bodyPr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1048</Words>
  <Application>Microsoft Office PowerPoint</Application>
  <PresentationFormat>On-screen Show (4:3)</PresentationFormat>
  <Paragraphs>449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minimac</dc:creator>
  <cp:lastModifiedBy>Precision 3460</cp:lastModifiedBy>
  <cp:revision>151</cp:revision>
  <cp:lastPrinted>2023-12-02T13:37:17Z</cp:lastPrinted>
  <dcterms:created xsi:type="dcterms:W3CDTF">2023-03-07T13:12:59Z</dcterms:created>
  <dcterms:modified xsi:type="dcterms:W3CDTF">2024-10-29T17:24:51Z</dcterms:modified>
</cp:coreProperties>
</file>