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4" r:id="rId4"/>
    <p:sldId id="317" r:id="rId5"/>
    <p:sldId id="318" r:id="rId6"/>
    <p:sldId id="319" r:id="rId7"/>
    <p:sldId id="333" r:id="rId8"/>
    <p:sldId id="322" r:id="rId9"/>
    <p:sldId id="323" r:id="rId10"/>
    <p:sldId id="324" r:id="rId11"/>
    <p:sldId id="334" r:id="rId12"/>
    <p:sldId id="310" r:id="rId13"/>
    <p:sldId id="325" r:id="rId14"/>
    <p:sldId id="326" r:id="rId15"/>
    <p:sldId id="327" r:id="rId16"/>
    <p:sldId id="328" r:id="rId17"/>
    <p:sldId id="329" r:id="rId18"/>
    <p:sldId id="331" r:id="rId19"/>
    <p:sldId id="332" r:id="rId20"/>
    <p:sldId id="311" r:id="rId21"/>
    <p:sldId id="289" r:id="rId22"/>
    <p:sldId id="287" r:id="rId23"/>
    <p:sldId id="309" r:id="rId24"/>
    <p:sldId id="308" r:id="rId25"/>
  </p:sldIdLst>
  <p:sldSz cx="9144000" cy="6858000" type="screen4x3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33CCFF"/>
    <a:srgbClr val="604A7B"/>
    <a:srgbClr val="B2B2B2"/>
    <a:srgbClr val="ABABAB"/>
    <a:srgbClr val="C3C3C3"/>
    <a:srgbClr val="BABAB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831" y="-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1879      6     </a:t>
            </a:r>
            <a:r>
              <a:rPr lang="it-IT" sz="1400" dirty="0"/>
              <a:t>8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066525" y="2233262"/>
            <a:ext cx="2023200" cy="2023200"/>
          </a:xfrm>
          <a:prstGeom prst="pie">
            <a:avLst>
              <a:gd name="adj1" fmla="val 5377832"/>
              <a:gd name="adj2" fmla="val 20221730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3366678" y="1528496"/>
            <a:ext cx="3466800" cy="3466800"/>
          </a:xfrm>
          <a:prstGeom prst="pie">
            <a:avLst>
              <a:gd name="adj1" fmla="val 21062104"/>
              <a:gd name="adj2" fmla="val 4510152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H="1" flipV="1">
            <a:off x="5118366" y="3261896"/>
            <a:ext cx="1397850" cy="959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e 17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4546784"/>
              <a:gd name="adj2" fmla="val 21079650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>
            <a:spLocks noChangeAspect="1"/>
          </p:cNvSpPr>
          <p:nvPr/>
        </p:nvSpPr>
        <p:spPr>
          <a:xfrm>
            <a:off x="2477125" y="650322"/>
            <a:ext cx="5202000" cy="5202000"/>
          </a:xfrm>
          <a:prstGeom prst="pie">
            <a:avLst>
              <a:gd name="adj1" fmla="val 20172767"/>
              <a:gd name="adj2" fmla="val 5360494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38890">
            <a:off x="5895703" y="3741724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125° 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 rot="19443648">
            <a:off x="5825051" y="440630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41°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151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1921     </a:t>
            </a:r>
            <a:r>
              <a:rPr lang="it-IT" sz="1400" dirty="0"/>
              <a:t>6</a:t>
            </a:r>
            <a:r>
              <a:rPr lang="it-IT" sz="1400" dirty="0" smtClean="0"/>
              <a:t>     27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3373732" y="1522022"/>
            <a:ext cx="3466800" cy="3466800"/>
          </a:xfrm>
          <a:prstGeom prst="pie">
            <a:avLst>
              <a:gd name="adj1" fmla="val 18063509"/>
              <a:gd name="adj2" fmla="val 20736012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659345" y="1806496"/>
            <a:ext cx="2894400" cy="2894400"/>
          </a:xfrm>
          <a:prstGeom prst="pie">
            <a:avLst>
              <a:gd name="adj1" fmla="val 54408"/>
              <a:gd name="adj2" fmla="val 15908958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Pie 21"/>
          <p:cNvSpPr>
            <a:spLocks noChangeAspect="1"/>
          </p:cNvSpPr>
          <p:nvPr/>
        </p:nvSpPr>
        <p:spPr>
          <a:xfrm>
            <a:off x="2493245" y="660806"/>
            <a:ext cx="5202000" cy="5202000"/>
          </a:xfrm>
          <a:prstGeom prst="pie">
            <a:avLst>
              <a:gd name="adj1" fmla="val 17129120"/>
              <a:gd name="adj2" fmla="val 35854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5115334" y="2213064"/>
            <a:ext cx="1392682" cy="10300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9461178">
            <a:off x="5717897" y="2371807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55° 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rot="3338194">
            <a:off x="6337930" y="230743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23°</a:t>
            </a:r>
            <a:endParaRPr lang="en-US" sz="1200" dirty="0"/>
          </a:p>
        </p:txBody>
      </p:sp>
      <p:sp>
        <p:nvSpPr>
          <p:cNvPr id="18" name="Pie 17"/>
          <p:cNvSpPr>
            <a:spLocks noChangeAspect="1"/>
          </p:cNvSpPr>
          <p:nvPr/>
        </p:nvSpPr>
        <p:spPr>
          <a:xfrm>
            <a:off x="4379289" y="2535922"/>
            <a:ext cx="1447200" cy="1447200"/>
          </a:xfrm>
          <a:prstGeom prst="pie">
            <a:avLst>
              <a:gd name="adj1" fmla="val 9999791"/>
              <a:gd name="adj2" fmla="val 18043224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3955632" y="2106296"/>
            <a:ext cx="2311200" cy="2311200"/>
          </a:xfrm>
          <a:prstGeom prst="pie">
            <a:avLst>
              <a:gd name="adj1" fmla="val 20708825"/>
              <a:gd name="adj2" fmla="val 10028207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H="1" flipV="1">
            <a:off x="5109224" y="3261896"/>
            <a:ext cx="254864" cy="11032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e 31"/>
          <p:cNvSpPr>
            <a:spLocks noChangeAspect="1"/>
          </p:cNvSpPr>
          <p:nvPr/>
        </p:nvSpPr>
        <p:spPr>
          <a:xfrm>
            <a:off x="4097832" y="2242022"/>
            <a:ext cx="2026800" cy="2026800"/>
          </a:xfrm>
          <a:prstGeom prst="pie">
            <a:avLst>
              <a:gd name="adj1" fmla="val 15901594"/>
              <a:gd name="adj2" fmla="val 17083500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8515345">
            <a:off x="5559894" y="384462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8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 rot="4644068">
            <a:off x="5041494" y="3679721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168° 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2296083">
            <a:off x="4242139" y="390939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90°</a:t>
            </a:r>
            <a:endParaRPr lang="en-US" sz="1200" dirty="0"/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 flipH="1" flipV="1">
            <a:off x="4530045" y="2789128"/>
            <a:ext cx="588289" cy="477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7331342">
            <a:off x="4303107" y="294593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48°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 rot="2266711">
            <a:off x="4553704" y="282076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306° 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648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1924     3     28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6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ie 18"/>
          <p:cNvSpPr>
            <a:spLocks noChangeAspect="1"/>
          </p:cNvSpPr>
          <p:nvPr/>
        </p:nvSpPr>
        <p:spPr>
          <a:xfrm>
            <a:off x="4099632" y="2239722"/>
            <a:ext cx="2023200" cy="2023200"/>
          </a:xfrm>
          <a:prstGeom prst="pie">
            <a:avLst>
              <a:gd name="adj1" fmla="val 568042"/>
              <a:gd name="adj2" fmla="val 8858614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21305245"/>
              <a:gd name="adj2" fmla="val 9667881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Pie 26"/>
          <p:cNvSpPr>
            <a:spLocks noChangeAspect="1"/>
          </p:cNvSpPr>
          <p:nvPr/>
        </p:nvSpPr>
        <p:spPr>
          <a:xfrm>
            <a:off x="3377832" y="1517922"/>
            <a:ext cx="3466800" cy="3466800"/>
          </a:xfrm>
          <a:prstGeom prst="pie">
            <a:avLst>
              <a:gd name="adj1" fmla="val 18336235"/>
              <a:gd name="adj2" fmla="val 21282354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2824553">
            <a:off x="6127915" y="2032761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25°</a:t>
            </a:r>
            <a:endParaRPr lang="en-US" sz="1200" dirty="0"/>
          </a:p>
        </p:txBody>
      </p:sp>
      <p:sp>
        <p:nvSpPr>
          <p:cNvPr id="33" name="Pie 32"/>
          <p:cNvSpPr>
            <a:spLocks noChangeAspect="1"/>
          </p:cNvSpPr>
          <p:nvPr/>
        </p:nvSpPr>
        <p:spPr>
          <a:xfrm>
            <a:off x="2493245" y="660806"/>
            <a:ext cx="5202000" cy="5202000"/>
          </a:xfrm>
          <a:prstGeom prst="pie">
            <a:avLst>
              <a:gd name="adj1" fmla="val 8854449"/>
              <a:gd name="adj2" fmla="val 16331031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2" name="Pie 31"/>
          <p:cNvSpPr>
            <a:spLocks noChangeAspect="1"/>
          </p:cNvSpPr>
          <p:nvPr/>
        </p:nvSpPr>
        <p:spPr>
          <a:xfrm>
            <a:off x="3365389" y="1517922"/>
            <a:ext cx="3466800" cy="3466800"/>
          </a:xfrm>
          <a:prstGeom prst="pie">
            <a:avLst>
              <a:gd name="adj1" fmla="val 9699008"/>
              <a:gd name="adj2" fmla="val 15417718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744275">
            <a:off x="4049606" y="261459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298° E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 rot="19414702">
            <a:off x="3903167" y="1826717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49°</a:t>
            </a:r>
            <a:endParaRPr lang="en-US" sz="1200" dirty="0"/>
          </a:p>
        </p:txBody>
      </p:sp>
      <p:sp>
        <p:nvSpPr>
          <p:cNvPr id="41" name="Pie 40"/>
          <p:cNvSpPr>
            <a:spLocks noChangeAspect="1"/>
          </p:cNvSpPr>
          <p:nvPr/>
        </p:nvSpPr>
        <p:spPr>
          <a:xfrm>
            <a:off x="2482678" y="656795"/>
            <a:ext cx="5202000" cy="5202000"/>
          </a:xfrm>
          <a:prstGeom prst="pie">
            <a:avLst>
              <a:gd name="adj1" fmla="val 17484625"/>
              <a:gd name="adj2" fmla="val 514698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Pie 41"/>
          <p:cNvSpPr>
            <a:spLocks noChangeAspect="1"/>
          </p:cNvSpPr>
          <p:nvPr/>
        </p:nvSpPr>
        <p:spPr>
          <a:xfrm>
            <a:off x="4370645" y="2538206"/>
            <a:ext cx="1447200" cy="1447200"/>
          </a:xfrm>
          <a:prstGeom prst="pie">
            <a:avLst>
              <a:gd name="adj1" fmla="val 15467025"/>
              <a:gd name="adj2" fmla="val 18358644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5071378" y="2389430"/>
            <a:ext cx="1572454" cy="880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861062">
            <a:off x="5885051" y="2432538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6</a:t>
            </a:r>
            <a:r>
              <a:rPr lang="it-IT" sz="1200" dirty="0" smtClean="0"/>
              <a:t>0° E</a:t>
            </a:r>
            <a:endParaRPr lang="en-US" sz="1200" dirty="0"/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563888" y="2443120"/>
            <a:ext cx="1519790" cy="798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e 42"/>
          <p:cNvSpPr>
            <a:spLocks noChangeAspect="1"/>
          </p:cNvSpPr>
          <p:nvPr/>
        </p:nvSpPr>
        <p:spPr>
          <a:xfrm>
            <a:off x="4082645" y="2239722"/>
            <a:ext cx="2023200" cy="2023200"/>
          </a:xfrm>
          <a:prstGeom prst="pie">
            <a:avLst>
              <a:gd name="adj1" fmla="val 16309155"/>
              <a:gd name="adj2" fmla="val 17465917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1" name="Pie 30"/>
          <p:cNvSpPr>
            <a:spLocks noChangeAspect="1"/>
          </p:cNvSpPr>
          <p:nvPr/>
        </p:nvSpPr>
        <p:spPr>
          <a:xfrm>
            <a:off x="1786632" y="-160756"/>
            <a:ext cx="6649200" cy="6649200"/>
          </a:xfrm>
          <a:prstGeom prst="pie">
            <a:avLst>
              <a:gd name="adj1" fmla="val 7483987"/>
              <a:gd name="adj2" fmla="val 999743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1930       </a:t>
            </a:r>
            <a:r>
              <a:rPr lang="it-IT" sz="1400" dirty="0"/>
              <a:t>9</a:t>
            </a:r>
            <a:r>
              <a:rPr lang="it-IT" sz="1400" dirty="0" smtClean="0"/>
              <a:t>     11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ie 16"/>
          <p:cNvSpPr>
            <a:spLocks noChangeAspect="1"/>
          </p:cNvSpPr>
          <p:nvPr/>
        </p:nvSpPr>
        <p:spPr>
          <a:xfrm>
            <a:off x="4066525" y="2233262"/>
            <a:ext cx="2023200" cy="2023200"/>
          </a:xfrm>
          <a:prstGeom prst="pie">
            <a:avLst>
              <a:gd name="adj1" fmla="val 12450075"/>
              <a:gd name="adj2" fmla="val 15153374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2" name="Pie 31"/>
          <p:cNvSpPr>
            <a:spLocks noChangeAspect="1"/>
          </p:cNvSpPr>
          <p:nvPr/>
        </p:nvSpPr>
        <p:spPr>
          <a:xfrm>
            <a:off x="2062189" y="256801"/>
            <a:ext cx="6073200" cy="6073200"/>
          </a:xfrm>
          <a:prstGeom prst="pie">
            <a:avLst>
              <a:gd name="adj1" fmla="val 15154163"/>
              <a:gd name="adj2" fmla="val 1848413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Pie 6"/>
          <p:cNvSpPr>
            <a:spLocks noChangeAspect="1"/>
          </p:cNvSpPr>
          <p:nvPr/>
        </p:nvSpPr>
        <p:spPr>
          <a:xfrm>
            <a:off x="2341045" y="513295"/>
            <a:ext cx="5497200" cy="5497200"/>
          </a:xfrm>
          <a:prstGeom prst="pie">
            <a:avLst>
              <a:gd name="adj1" fmla="val 15597426"/>
              <a:gd name="adj2" fmla="val 17973538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1901473" y="76225"/>
            <a:ext cx="6361200" cy="6361200"/>
          </a:xfrm>
          <a:prstGeom prst="pie">
            <a:avLst>
              <a:gd name="adj1" fmla="val 8701965"/>
              <a:gd name="adj2" fmla="val 11876782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V="1">
            <a:off x="1979712" y="3261895"/>
            <a:ext cx="3092934" cy="47801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5082073" y="557455"/>
            <a:ext cx="474457" cy="276618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e 41"/>
          <p:cNvSpPr>
            <a:spLocks noChangeAspect="1"/>
          </p:cNvSpPr>
          <p:nvPr/>
        </p:nvSpPr>
        <p:spPr>
          <a:xfrm>
            <a:off x="4087189" y="2250295"/>
            <a:ext cx="2023200" cy="2023200"/>
          </a:xfrm>
          <a:prstGeom prst="pie">
            <a:avLst>
              <a:gd name="adj1" fmla="val 20924319"/>
              <a:gd name="adj2" fmla="val 8182430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4356856" y="2527722"/>
            <a:ext cx="1447200" cy="1447200"/>
          </a:xfrm>
          <a:prstGeom prst="pie">
            <a:avLst>
              <a:gd name="adj1" fmla="val 11894177"/>
              <a:gd name="adj2" fmla="val 15631469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Pie 17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20420390"/>
              <a:gd name="adj2" fmla="val 8716201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003403">
            <a:off x="5856608" y="1007766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1900 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8569319">
            <a:off x="5267028" y="3524923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5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Low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56" name="Pie 55"/>
          <p:cNvSpPr>
            <a:spLocks noChangeAspect="1"/>
          </p:cNvSpPr>
          <p:nvPr/>
        </p:nvSpPr>
        <p:spPr>
          <a:xfrm>
            <a:off x="1629961" y="-222719"/>
            <a:ext cx="6940800" cy="6940800"/>
          </a:xfrm>
          <a:prstGeom prst="pie">
            <a:avLst>
              <a:gd name="adj1" fmla="val 8140536"/>
              <a:gd name="adj2" fmla="val 12425447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7" name="Pie 56"/>
          <p:cNvSpPr>
            <a:spLocks noChangeAspect="1"/>
          </p:cNvSpPr>
          <p:nvPr/>
        </p:nvSpPr>
        <p:spPr>
          <a:xfrm>
            <a:off x="3664032" y="1789796"/>
            <a:ext cx="2894400" cy="2894400"/>
          </a:xfrm>
          <a:prstGeom prst="pie">
            <a:avLst>
              <a:gd name="adj1" fmla="val 17964659"/>
              <a:gd name="adj2" fmla="val 20429569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8" name="Pie 57"/>
          <p:cNvSpPr>
            <a:spLocks noChangeAspect="1"/>
          </p:cNvSpPr>
          <p:nvPr/>
        </p:nvSpPr>
        <p:spPr>
          <a:xfrm>
            <a:off x="3376032" y="1526695"/>
            <a:ext cx="3470400" cy="3470400"/>
          </a:xfrm>
          <a:prstGeom prst="pie">
            <a:avLst>
              <a:gd name="adj1" fmla="val 18594197"/>
              <a:gd name="adj2" fmla="val 20933374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36033">
            <a:off x="2105162" y="2366495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2200 m</a:t>
            </a:r>
            <a:endParaRPr lang="en-US" sz="1200" dirty="0"/>
          </a:p>
        </p:txBody>
      </p:sp>
      <p:cxnSp>
        <p:nvCxnSpPr>
          <p:cNvPr id="59" name="Straight Connector 58"/>
          <p:cNvCxnSpPr>
            <a:cxnSpLocks/>
          </p:cNvCxnSpPr>
          <p:nvPr/>
        </p:nvCxnSpPr>
        <p:spPr>
          <a:xfrm flipV="1">
            <a:off x="5111232" y="2334260"/>
            <a:ext cx="1157238" cy="90273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8100674">
            <a:off x="5292400" y="2461383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1000 m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 rot="16784309">
            <a:off x="5126759" y="92625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1</a:t>
            </a:r>
            <a:r>
              <a:rPr lang="it-IT" sz="1200" dirty="0" smtClean="0"/>
              <a:t>0° E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 rot="19329894">
            <a:off x="5774125" y="250635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50° 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20968399">
            <a:off x="2692364" y="3547907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262° 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861559" y="499633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20°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 rot="2682528">
            <a:off x="5790724" y="209476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20°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 rot="3330005">
            <a:off x="2236609" y="465183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27°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364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1930     10     22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066525" y="2233262"/>
            <a:ext cx="2023200" cy="2023200"/>
          </a:xfrm>
          <a:prstGeom prst="pie">
            <a:avLst>
              <a:gd name="adj1" fmla="val 4442693"/>
              <a:gd name="adj2" fmla="val 11582441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3375822" y="1528495"/>
            <a:ext cx="3466800" cy="3466800"/>
          </a:xfrm>
          <a:prstGeom prst="pie">
            <a:avLst>
              <a:gd name="adj1" fmla="val 20761416"/>
              <a:gd name="adj2" fmla="val 3603820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H="1" flipV="1">
            <a:off x="5109222" y="3261896"/>
            <a:ext cx="1551010" cy="713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e 17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3582216"/>
              <a:gd name="adj2" fmla="val 20840150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>
            <a:spLocks noChangeAspect="1"/>
          </p:cNvSpPr>
          <p:nvPr/>
        </p:nvSpPr>
        <p:spPr>
          <a:xfrm>
            <a:off x="2477125" y="650322"/>
            <a:ext cx="5202000" cy="5202000"/>
          </a:xfrm>
          <a:prstGeom prst="pie">
            <a:avLst>
              <a:gd name="adj1" fmla="val 19963790"/>
              <a:gd name="adj2" fmla="val 4447146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632725" y="1805922"/>
            <a:ext cx="2890800" cy="2890800"/>
          </a:xfrm>
          <a:prstGeom prst="pie">
            <a:avLst>
              <a:gd name="adj1" fmla="val 11625007"/>
              <a:gd name="adj2" fmla="val 15628181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Pie 25"/>
          <p:cNvSpPr>
            <a:spLocks noChangeAspect="1"/>
          </p:cNvSpPr>
          <p:nvPr/>
        </p:nvSpPr>
        <p:spPr>
          <a:xfrm>
            <a:off x="4060805" y="2239722"/>
            <a:ext cx="2023200" cy="2023200"/>
          </a:xfrm>
          <a:prstGeom prst="pie">
            <a:avLst>
              <a:gd name="adj1" fmla="val 15650686"/>
              <a:gd name="adj2" fmla="val 20000472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 flipV="1">
            <a:off x="4590288" y="2727208"/>
            <a:ext cx="517646" cy="560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843089">
            <a:off x="4548059" y="272934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315° 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 rot="1506666">
            <a:off x="5830048" y="3509541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1</a:t>
            </a:r>
            <a:r>
              <a:rPr lang="it-IT" sz="1200" dirty="0" smtClean="0"/>
              <a:t>15° 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 rot="18756213">
            <a:off x="6162301" y="417757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36°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 rot="17795689">
            <a:off x="4364796" y="278579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32°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274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1934     2      2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084813" y="2233262"/>
            <a:ext cx="2023200" cy="2023200"/>
          </a:xfrm>
          <a:prstGeom prst="pie">
            <a:avLst>
              <a:gd name="adj1" fmla="val 20545347"/>
              <a:gd name="adj2" fmla="val 11586790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Pie 17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19631764"/>
              <a:gd name="adj2" fmla="val 17304550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3075589" y="1228122"/>
            <a:ext cx="4046400" cy="4046400"/>
          </a:xfrm>
          <a:prstGeom prst="pie">
            <a:avLst>
              <a:gd name="adj1" fmla="val 17339951"/>
              <a:gd name="adj2" fmla="val 19651083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569319">
            <a:off x="5267028" y="3524923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5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 rot="19602189">
            <a:off x="6098287" y="2140483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1400 m</a:t>
            </a:r>
            <a:endParaRPr lang="en-US" sz="1200" dirty="0"/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>
            <a:off x="3653389" y="1798208"/>
            <a:ext cx="2890800" cy="2890800"/>
          </a:xfrm>
          <a:prstGeom prst="pie">
            <a:avLst>
              <a:gd name="adj1" fmla="val 11625007"/>
              <a:gd name="adj2" fmla="val 16414859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Pie 25"/>
          <p:cNvSpPr>
            <a:spLocks noChangeAspect="1"/>
          </p:cNvSpPr>
          <p:nvPr/>
        </p:nvSpPr>
        <p:spPr>
          <a:xfrm>
            <a:off x="2796222" y="931862"/>
            <a:ext cx="4626000" cy="4626000"/>
          </a:xfrm>
          <a:prstGeom prst="pie">
            <a:avLst>
              <a:gd name="adj1" fmla="val 16402112"/>
              <a:gd name="adj2" fmla="val 20519845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H="1">
            <a:off x="5109222" y="1628800"/>
            <a:ext cx="1244689" cy="1633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427984" y="1982728"/>
            <a:ext cx="677574" cy="1270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3773885">
            <a:off x="4668927" y="2677502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332° E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 rot="18426809">
            <a:off x="5810184" y="1747637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40° 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1572308">
            <a:off x="5727702" y="137787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2</a:t>
            </a:r>
            <a:r>
              <a:rPr lang="it-IT" sz="1200" dirty="0" smtClean="0"/>
              <a:t>0°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rot="18475765">
            <a:off x="4398900" y="2747297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48°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269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1935     </a:t>
            </a:r>
            <a:r>
              <a:rPr lang="it-IT" sz="1400" dirty="0"/>
              <a:t>7</a:t>
            </a:r>
            <a:r>
              <a:rPr lang="it-IT" sz="1400" dirty="0" smtClean="0"/>
              <a:t>     21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066525" y="2233262"/>
            <a:ext cx="2023200" cy="2023200"/>
          </a:xfrm>
          <a:prstGeom prst="pie">
            <a:avLst>
              <a:gd name="adj1" fmla="val 19454138"/>
              <a:gd name="adj2" fmla="val 11596222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3081924" y="1223266"/>
            <a:ext cx="4046400" cy="4046400"/>
          </a:xfrm>
          <a:prstGeom prst="pie">
            <a:avLst>
              <a:gd name="adj1" fmla="val 15615395"/>
              <a:gd name="adj2" fmla="val 18539275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Pie 17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18593554"/>
              <a:gd name="adj2" fmla="val 15673297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>
            <a:spLocks noChangeAspect="1"/>
          </p:cNvSpPr>
          <p:nvPr/>
        </p:nvSpPr>
        <p:spPr>
          <a:xfrm>
            <a:off x="2777524" y="944574"/>
            <a:ext cx="4622400" cy="4622400"/>
          </a:xfrm>
          <a:prstGeom prst="pie">
            <a:avLst>
              <a:gd name="adj1" fmla="val 14796132"/>
              <a:gd name="adj2" fmla="val 19410916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H="1">
            <a:off x="5109225" y="1305659"/>
            <a:ext cx="498673" cy="19273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e 18"/>
          <p:cNvSpPr>
            <a:spLocks noChangeAspect="1"/>
          </p:cNvSpPr>
          <p:nvPr/>
        </p:nvSpPr>
        <p:spPr>
          <a:xfrm>
            <a:off x="3635101" y="1798208"/>
            <a:ext cx="2890800" cy="2890800"/>
          </a:xfrm>
          <a:prstGeom prst="pie">
            <a:avLst>
              <a:gd name="adj1" fmla="val 11625007"/>
              <a:gd name="adj2" fmla="val 14780963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139952" y="2204864"/>
            <a:ext cx="956462" cy="1057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7060273">
            <a:off x="5284417" y="1817565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16° 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 rot="2794899">
            <a:off x="4452042" y="283465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317° 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 rot="17431767">
            <a:off x="4331388" y="2842851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34°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938227" y="116716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25°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 rot="18615007">
            <a:off x="5629143" y="1925581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1400 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8986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1936     1     31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3809832" y="1960495"/>
            <a:ext cx="2602800" cy="2602800"/>
          </a:xfrm>
          <a:prstGeom prst="pie">
            <a:avLst>
              <a:gd name="adj1" fmla="val 18428842"/>
              <a:gd name="adj2" fmla="val 8200627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Pie 17"/>
          <p:cNvSpPr>
            <a:spLocks noChangeAspect="1"/>
          </p:cNvSpPr>
          <p:nvPr/>
        </p:nvSpPr>
        <p:spPr>
          <a:xfrm>
            <a:off x="4099632" y="2239164"/>
            <a:ext cx="2023200" cy="2023200"/>
          </a:xfrm>
          <a:prstGeom prst="pie">
            <a:avLst>
              <a:gd name="adj1" fmla="val 17473515"/>
              <a:gd name="adj2" fmla="val 8984978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2218632" y="369295"/>
            <a:ext cx="5785200" cy="5785200"/>
          </a:xfrm>
          <a:prstGeom prst="pie">
            <a:avLst>
              <a:gd name="adj1" fmla="val 9027803"/>
              <a:gd name="adj2" fmla="val 9929777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Pie 20"/>
          <p:cNvSpPr>
            <a:spLocks noChangeAspect="1"/>
          </p:cNvSpPr>
          <p:nvPr/>
        </p:nvSpPr>
        <p:spPr>
          <a:xfrm>
            <a:off x="3377832" y="1517364"/>
            <a:ext cx="3466800" cy="3466800"/>
          </a:xfrm>
          <a:prstGeom prst="pie">
            <a:avLst>
              <a:gd name="adj1" fmla="val 9898700"/>
              <a:gd name="adj2" fmla="val 17481708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2411760" y="3252754"/>
            <a:ext cx="2697463" cy="11049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e 23"/>
          <p:cNvSpPr>
            <a:spLocks noChangeAspect="1"/>
          </p:cNvSpPr>
          <p:nvPr/>
        </p:nvSpPr>
        <p:spPr>
          <a:xfrm>
            <a:off x="1911845" y="78066"/>
            <a:ext cx="6364800" cy="6364800"/>
          </a:xfrm>
          <a:prstGeom prst="pie">
            <a:avLst>
              <a:gd name="adj1" fmla="val 8150146"/>
              <a:gd name="adj2" fmla="val 10792552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744585">
            <a:off x="2525377" y="4285173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2000 m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2497789" y="660895"/>
            <a:ext cx="5202000" cy="5202000"/>
          </a:xfrm>
          <a:prstGeom prst="pie">
            <a:avLst>
              <a:gd name="adj1" fmla="val 10784535"/>
              <a:gd name="adj2" fmla="val 18441906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0255524">
            <a:off x="5148794" y="394516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700 m</a:t>
            </a:r>
            <a:endParaRPr lang="en-US" sz="1200" dirty="0"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3986792" y="1978783"/>
            <a:ext cx="1113288" cy="12724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64793" y="149278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63°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 rot="4355950">
            <a:off x="2339733" y="3997404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8°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2884679">
            <a:off x="4070686" y="211934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319° 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rot="20294898">
            <a:off x="2839270" y="384263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248° 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8782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1941     8     22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084813" y="2242406"/>
            <a:ext cx="2023200" cy="2023200"/>
          </a:xfrm>
          <a:prstGeom prst="pie">
            <a:avLst>
              <a:gd name="adj1" fmla="val 260540"/>
              <a:gd name="adj2" fmla="val 11602066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3375822" y="1528495"/>
            <a:ext cx="3466800" cy="3466800"/>
          </a:xfrm>
          <a:prstGeom prst="pie">
            <a:avLst>
              <a:gd name="adj1" fmla="val 17827403"/>
              <a:gd name="adj2" fmla="val 20943519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Pie 17"/>
          <p:cNvSpPr>
            <a:spLocks noChangeAspect="1"/>
          </p:cNvSpPr>
          <p:nvPr/>
        </p:nvSpPr>
        <p:spPr>
          <a:xfrm>
            <a:off x="4384333" y="2527722"/>
            <a:ext cx="1447200" cy="1447200"/>
          </a:xfrm>
          <a:prstGeom prst="pie">
            <a:avLst>
              <a:gd name="adj1" fmla="val 21016700"/>
              <a:gd name="adj2" fmla="val 17889577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512340">
            <a:off x="4600366" y="36653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5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20969794">
            <a:off x="6079941" y="2778710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1200 m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3662533" y="1816496"/>
            <a:ext cx="2890800" cy="2890800"/>
          </a:xfrm>
          <a:prstGeom prst="pie">
            <a:avLst>
              <a:gd name="adj1" fmla="val 11625007"/>
              <a:gd name="adj2" fmla="val 16892314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Pie 25"/>
          <p:cNvSpPr>
            <a:spLocks noChangeAspect="1"/>
          </p:cNvSpPr>
          <p:nvPr/>
        </p:nvSpPr>
        <p:spPr>
          <a:xfrm>
            <a:off x="3086024" y="1238696"/>
            <a:ext cx="4046400" cy="4046400"/>
          </a:xfrm>
          <a:prstGeom prst="pie">
            <a:avLst>
              <a:gd name="adj1" fmla="val 16913477"/>
              <a:gd name="adj2" fmla="val 237206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cxnSpLocks noChangeAspect="1"/>
          </p:cNvCxnSpPr>
          <p:nvPr/>
        </p:nvCxnSpPr>
        <p:spPr>
          <a:xfrm>
            <a:off x="4806312" y="2582586"/>
            <a:ext cx="300945" cy="6793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H="1">
            <a:off x="5154946" y="2205830"/>
            <a:ext cx="1334982" cy="10194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4051693">
            <a:off x="4703421" y="268266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337° E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rot="19312396">
            <a:off x="5838092" y="2282040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55°E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 rot="19186223">
            <a:off x="4467776" y="265860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52°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 rot="3785460">
            <a:off x="6367951" y="238024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26°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2096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1944      8     20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066525" y="2233262"/>
            <a:ext cx="2023200" cy="2023200"/>
          </a:xfrm>
          <a:prstGeom prst="pie">
            <a:avLst>
              <a:gd name="adj1" fmla="val 4618359"/>
              <a:gd name="adj2" fmla="val 20966045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3366678" y="1528496"/>
            <a:ext cx="3466800" cy="3466800"/>
          </a:xfrm>
          <a:prstGeom prst="pie">
            <a:avLst>
              <a:gd name="adj1" fmla="val 226005"/>
              <a:gd name="adj2" fmla="val 3764045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H="1" flipV="1">
            <a:off x="5118366" y="3271040"/>
            <a:ext cx="1469858" cy="985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e 17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3825051"/>
              <a:gd name="adj2" fmla="val 284199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>
            <a:spLocks noChangeAspect="1"/>
          </p:cNvSpPr>
          <p:nvPr/>
        </p:nvSpPr>
        <p:spPr>
          <a:xfrm>
            <a:off x="2481225" y="642122"/>
            <a:ext cx="5202000" cy="5202000"/>
          </a:xfrm>
          <a:prstGeom prst="pie">
            <a:avLst>
              <a:gd name="adj1" fmla="val 20980393"/>
              <a:gd name="adj2" fmla="val 4643582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74148">
            <a:off x="5592054" y="3751579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125° 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19215395">
            <a:off x="6005585" y="433753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30°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3832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1959      </a:t>
            </a:r>
            <a:r>
              <a:rPr lang="it-IT" sz="1400" dirty="0"/>
              <a:t>5</a:t>
            </a:r>
            <a:r>
              <a:rPr lang="it-IT" sz="1400" dirty="0" smtClean="0"/>
              <a:t>     19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066525" y="2233262"/>
            <a:ext cx="2023200" cy="2023200"/>
          </a:xfrm>
          <a:prstGeom prst="pie">
            <a:avLst>
              <a:gd name="adj1" fmla="val 4308727"/>
              <a:gd name="adj2" fmla="val 11574117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3366678" y="1528496"/>
            <a:ext cx="3466800" cy="3466800"/>
          </a:xfrm>
          <a:prstGeom prst="pie">
            <a:avLst>
              <a:gd name="adj1" fmla="val 21371107"/>
              <a:gd name="adj2" fmla="val 3376063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Pie 17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3389711"/>
              <a:gd name="adj2" fmla="val 21392423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>
            <a:spLocks noChangeAspect="1"/>
          </p:cNvSpPr>
          <p:nvPr/>
        </p:nvSpPr>
        <p:spPr>
          <a:xfrm>
            <a:off x="2481225" y="642122"/>
            <a:ext cx="5202000" cy="5202000"/>
          </a:xfrm>
          <a:prstGeom prst="pie">
            <a:avLst>
              <a:gd name="adj1" fmla="val 20511275"/>
              <a:gd name="adj2" fmla="val 4312432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H="1" flipV="1">
            <a:off x="5109222" y="3261896"/>
            <a:ext cx="1551010" cy="770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e 18"/>
          <p:cNvSpPr>
            <a:spLocks noChangeAspect="1"/>
          </p:cNvSpPr>
          <p:nvPr/>
        </p:nvSpPr>
        <p:spPr>
          <a:xfrm>
            <a:off x="3632725" y="1805922"/>
            <a:ext cx="2890800" cy="2890800"/>
          </a:xfrm>
          <a:prstGeom prst="pie">
            <a:avLst>
              <a:gd name="adj1" fmla="val 11625007"/>
              <a:gd name="adj2" fmla="val 15628181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Pie 20"/>
          <p:cNvSpPr>
            <a:spLocks noChangeAspect="1"/>
          </p:cNvSpPr>
          <p:nvPr/>
        </p:nvSpPr>
        <p:spPr>
          <a:xfrm>
            <a:off x="4066525" y="2239722"/>
            <a:ext cx="2023200" cy="2023200"/>
          </a:xfrm>
          <a:prstGeom prst="pie">
            <a:avLst>
              <a:gd name="adj1" fmla="val 15599040"/>
              <a:gd name="adj2" fmla="val 20483601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572325" y="2738435"/>
            <a:ext cx="505800" cy="51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576521">
            <a:off x="5847531" y="354391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117° 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 rot="2764504">
            <a:off x="4528013" y="2737551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316° E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 rot="18284893">
            <a:off x="4373242" y="280279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34°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 rot="18756799">
            <a:off x="6111408" y="422422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30°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721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1882     </a:t>
            </a:r>
            <a:r>
              <a:rPr lang="it-IT" sz="1400" dirty="0"/>
              <a:t>3</a:t>
            </a:r>
            <a:r>
              <a:rPr lang="it-IT" sz="1400" dirty="0" smtClean="0"/>
              <a:t>     13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099632" y="2239722"/>
            <a:ext cx="2023200" cy="2023200"/>
          </a:xfrm>
          <a:prstGeom prst="pie">
            <a:avLst>
              <a:gd name="adj1" fmla="val 17100325"/>
              <a:gd name="adj2" fmla="val 8709706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3365389" y="1517922"/>
            <a:ext cx="3466800" cy="3466800"/>
          </a:xfrm>
          <a:prstGeom prst="pie">
            <a:avLst>
              <a:gd name="adj1" fmla="val 9560485"/>
              <a:gd name="adj2" fmla="val 16236708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Pie 17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16251722"/>
              <a:gd name="adj2" fmla="val 9517449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Pie 21"/>
          <p:cNvSpPr>
            <a:spLocks noChangeAspect="1"/>
          </p:cNvSpPr>
          <p:nvPr/>
        </p:nvSpPr>
        <p:spPr>
          <a:xfrm>
            <a:off x="2493245" y="660806"/>
            <a:ext cx="5202000" cy="5202000"/>
          </a:xfrm>
          <a:prstGeom prst="pie">
            <a:avLst>
              <a:gd name="adj1" fmla="val 8687550"/>
              <a:gd name="adj2" fmla="val 17132724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257003">
            <a:off x="4304714" y="1603213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56°</a:t>
            </a:r>
            <a:endParaRPr lang="en-US" sz="1200" dirty="0"/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3707904" y="2239722"/>
            <a:ext cx="1395485" cy="1002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258738">
            <a:off x="4083563" y="248209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307° 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9431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1959      </a:t>
            </a:r>
            <a:r>
              <a:rPr lang="it-IT" sz="1400" dirty="0"/>
              <a:t>7      </a:t>
            </a:r>
            <a:r>
              <a:rPr lang="it-IT" sz="1400" dirty="0" smtClean="0"/>
              <a:t>11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Low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ie 16"/>
          <p:cNvSpPr>
            <a:spLocks noChangeAspect="1"/>
          </p:cNvSpPr>
          <p:nvPr/>
        </p:nvSpPr>
        <p:spPr>
          <a:xfrm>
            <a:off x="3054080" y="1223152"/>
            <a:ext cx="4046400" cy="4046400"/>
          </a:xfrm>
          <a:prstGeom prst="pie">
            <a:avLst>
              <a:gd name="adj1" fmla="val 8526316"/>
              <a:gd name="adj2" fmla="val 16369186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1" name="Pie 30"/>
          <p:cNvSpPr>
            <a:spLocks noChangeAspect="1"/>
          </p:cNvSpPr>
          <p:nvPr/>
        </p:nvSpPr>
        <p:spPr>
          <a:xfrm>
            <a:off x="2764280" y="938322"/>
            <a:ext cx="4626000" cy="4626000"/>
          </a:xfrm>
          <a:prstGeom prst="pie">
            <a:avLst>
              <a:gd name="adj1" fmla="val 2723594"/>
              <a:gd name="adj2" fmla="val 8507797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3078120" y="1233215"/>
            <a:ext cx="4046400" cy="4046400"/>
          </a:xfrm>
          <a:prstGeom prst="pie">
            <a:avLst>
              <a:gd name="adj1" fmla="val 3342738"/>
              <a:gd name="adj2" fmla="val 7947300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3354683" y="1516122"/>
            <a:ext cx="3470400" cy="3470400"/>
          </a:xfrm>
          <a:prstGeom prst="pie">
            <a:avLst>
              <a:gd name="adj1" fmla="val 7931186"/>
              <a:gd name="adj2" fmla="val 15639655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474110">
            <a:off x="3814727" y="1777706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1200 m</a:t>
            </a:r>
            <a:endParaRPr lang="en-US" sz="1200" dirty="0"/>
          </a:p>
        </p:txBody>
      </p:sp>
      <p:sp>
        <p:nvSpPr>
          <p:cNvPr id="39" name="Pie 38"/>
          <p:cNvSpPr>
            <a:spLocks noChangeAspect="1"/>
          </p:cNvSpPr>
          <p:nvPr/>
        </p:nvSpPr>
        <p:spPr>
          <a:xfrm>
            <a:off x="4087189" y="2250295"/>
            <a:ext cx="2023200" cy="2023200"/>
          </a:xfrm>
          <a:prstGeom prst="pie">
            <a:avLst>
              <a:gd name="adj1" fmla="val 16303116"/>
              <a:gd name="adj2" fmla="val 21220589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" name="Pie 40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15604595"/>
              <a:gd name="adj2" fmla="val 362502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512340">
            <a:off x="5130206" y="263782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5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V="1">
            <a:off x="4957624" y="3263095"/>
            <a:ext cx="140820" cy="200645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 noChangeAspect="1"/>
          </p:cNvCxnSpPr>
          <p:nvPr/>
        </p:nvCxnSpPr>
        <p:spPr>
          <a:xfrm>
            <a:off x="3419872" y="2742706"/>
            <a:ext cx="1657408" cy="51307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224496">
            <a:off x="5447689" y="4875425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1400 m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Pie 26"/>
          <p:cNvSpPr>
            <a:spLocks noChangeAspect="1"/>
          </p:cNvSpPr>
          <p:nvPr/>
        </p:nvSpPr>
        <p:spPr>
          <a:xfrm>
            <a:off x="3642683" y="1799152"/>
            <a:ext cx="2894400" cy="2894400"/>
          </a:xfrm>
          <a:prstGeom prst="pie">
            <a:avLst>
              <a:gd name="adj1" fmla="val 21266483"/>
              <a:gd name="adj2" fmla="val 2754017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7" name="Pie 46"/>
          <p:cNvSpPr>
            <a:spLocks noChangeAspect="1"/>
          </p:cNvSpPr>
          <p:nvPr/>
        </p:nvSpPr>
        <p:spPr>
          <a:xfrm>
            <a:off x="3941910" y="2105694"/>
            <a:ext cx="2314800" cy="2314800"/>
          </a:xfrm>
          <a:prstGeom prst="pie">
            <a:avLst>
              <a:gd name="adj1" fmla="val 326103"/>
              <a:gd name="adj2" fmla="val 3296326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5101320" y="3263095"/>
            <a:ext cx="1017643" cy="59909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265872">
            <a:off x="5418500" y="328477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800 m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 rot="16352543">
            <a:off x="4665717" y="409232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184° E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 rot="1828426">
            <a:off x="5473540" y="3612098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120° 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 rot="1002702">
            <a:off x="3807410" y="2723202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288° E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 rot="3960621">
            <a:off x="3379783" y="372163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65°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1358972">
            <a:off x="4176343" y="4863191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39°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rot="17149695">
            <a:off x="5899316" y="3441667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742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6059" y="189784"/>
            <a:ext cx="7688192" cy="6610996"/>
            <a:chOff x="1356059" y="116632"/>
            <a:chExt cx="7688192" cy="6610996"/>
          </a:xfrm>
        </p:grpSpPr>
        <p:sp>
          <p:nvSpPr>
            <p:cNvPr id="20" name="Rectangle 19"/>
            <p:cNvSpPr/>
            <p:nvPr/>
          </p:nvSpPr>
          <p:spPr>
            <a:xfrm>
              <a:off x="1356059" y="121628"/>
              <a:ext cx="576064" cy="6606000"/>
            </a:xfrm>
            <a:prstGeom prst="rect">
              <a:avLst/>
            </a:prstGeom>
            <a:solidFill>
              <a:srgbClr val="B2B2B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2" descr="C:\Users\minimac\Desktop\R_volcanics\2023_04\progettoRM\mappeBalistici\MappaIsol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172" y="116632"/>
              <a:ext cx="7120079" cy="6609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Pie 16"/>
            <p:cNvSpPr>
              <a:spLocks noChangeAspect="1"/>
            </p:cNvSpPr>
            <p:nvPr/>
          </p:nvSpPr>
          <p:spPr>
            <a:xfrm>
              <a:off x="4066525" y="2160110"/>
              <a:ext cx="2023200" cy="2023200"/>
            </a:xfrm>
            <a:prstGeom prst="pie">
              <a:avLst>
                <a:gd name="adj1" fmla="val 10017358"/>
                <a:gd name="adj2" fmla="val 15935512"/>
              </a:avLst>
            </a:prstGeom>
            <a:solidFill>
              <a:srgbClr val="33CCFF">
                <a:alpha val="15000"/>
              </a:srgb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2" name="Pie 31"/>
            <p:cNvSpPr>
              <a:spLocks noChangeAspect="1"/>
            </p:cNvSpPr>
            <p:nvPr/>
          </p:nvSpPr>
          <p:spPr>
            <a:xfrm>
              <a:off x="2759646" y="865170"/>
              <a:ext cx="4626000" cy="4626000"/>
            </a:xfrm>
            <a:prstGeom prst="pie">
              <a:avLst>
                <a:gd name="adj1" fmla="val 16013541"/>
                <a:gd name="adj2" fmla="val 19649803"/>
              </a:avLst>
            </a:prstGeom>
            <a:solidFill>
              <a:srgbClr val="33CCFF">
                <a:alpha val="15000"/>
              </a:srgb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" name="Pie 6"/>
            <p:cNvSpPr>
              <a:spLocks noChangeAspect="1"/>
            </p:cNvSpPr>
            <p:nvPr/>
          </p:nvSpPr>
          <p:spPr>
            <a:xfrm>
              <a:off x="3055456" y="1153170"/>
              <a:ext cx="4050000" cy="4050000"/>
            </a:xfrm>
            <a:prstGeom prst="pie">
              <a:avLst>
                <a:gd name="adj1" fmla="val 16500069"/>
                <a:gd name="adj2" fmla="val 19116765"/>
              </a:avLst>
            </a:prstGeom>
            <a:solidFill>
              <a:srgbClr val="33CC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" name="Pie 5"/>
            <p:cNvSpPr>
              <a:spLocks noChangeAspect="1"/>
            </p:cNvSpPr>
            <p:nvPr/>
          </p:nvSpPr>
          <p:spPr>
            <a:xfrm>
              <a:off x="2072220" y="123112"/>
              <a:ext cx="6073200" cy="6073200"/>
            </a:xfrm>
            <a:prstGeom prst="pie">
              <a:avLst>
                <a:gd name="adj1" fmla="val 7991859"/>
                <a:gd name="adj2" fmla="val 9542599"/>
              </a:avLst>
            </a:prstGeom>
            <a:solidFill>
              <a:srgbClr val="33CC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/>
            <p:cNvCxnSpPr>
              <a:cxnSpLocks/>
            </p:cNvCxnSpPr>
            <p:nvPr/>
          </p:nvCxnSpPr>
          <p:spPr>
            <a:xfrm flipV="1">
              <a:off x="2603184" y="3189764"/>
              <a:ext cx="2454844" cy="1663995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 noChangeAspect="1"/>
            </p:cNvCxnSpPr>
            <p:nvPr/>
          </p:nvCxnSpPr>
          <p:spPr>
            <a:xfrm flipV="1">
              <a:off x="5082425" y="1340768"/>
              <a:ext cx="932959" cy="183347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ie 41"/>
            <p:cNvSpPr>
              <a:spLocks noChangeAspect="1"/>
            </p:cNvSpPr>
            <p:nvPr/>
          </p:nvSpPr>
          <p:spPr>
            <a:xfrm>
              <a:off x="4087189" y="2177143"/>
              <a:ext cx="2023200" cy="2023200"/>
            </a:xfrm>
            <a:prstGeom prst="pie">
              <a:avLst>
                <a:gd name="adj1" fmla="val 19576657"/>
                <a:gd name="adj2" fmla="val 7494640"/>
              </a:avLst>
            </a:prstGeom>
            <a:solidFill>
              <a:srgbClr val="33CCFF">
                <a:alpha val="15000"/>
              </a:srgb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247002">
              <a:off x="5442624" y="1214178"/>
              <a:ext cx="394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22°</a:t>
              </a:r>
              <a:endParaRPr lang="en-US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17780681">
              <a:off x="5387321" y="1750786"/>
              <a:ext cx="505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27° </a:t>
              </a:r>
              <a:r>
                <a:rPr lang="it-IT" sz="1200" dirty="0"/>
                <a:t>E</a:t>
              </a:r>
              <a:endParaRPr lang="en-US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9520647">
              <a:off x="2582743" y="4650540"/>
              <a:ext cx="583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236° </a:t>
              </a:r>
              <a:r>
                <a:rPr lang="it-IT" sz="1200" dirty="0"/>
                <a:t>E</a:t>
              </a:r>
              <a:endParaRPr lang="en-US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 rot="3951468">
              <a:off x="2321437" y="4430268"/>
              <a:ext cx="394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1</a:t>
              </a:r>
              <a:r>
                <a:rPr lang="it-IT" sz="1200" dirty="0" smtClean="0"/>
                <a:t>2°</a:t>
              </a:r>
              <a:endParaRPr lang="en-US" sz="1200" dirty="0"/>
            </a:p>
          </p:txBody>
        </p:sp>
        <p:sp>
          <p:nvSpPr>
            <p:cNvPr id="16" name="Pie 15"/>
            <p:cNvSpPr>
              <a:spLocks noChangeAspect="1"/>
            </p:cNvSpPr>
            <p:nvPr/>
          </p:nvSpPr>
          <p:spPr>
            <a:xfrm>
              <a:off x="4356856" y="2454570"/>
              <a:ext cx="1447200" cy="1447200"/>
            </a:xfrm>
            <a:prstGeom prst="pie">
              <a:avLst>
                <a:gd name="adj1" fmla="val 9625229"/>
                <a:gd name="adj2" fmla="val 16488044"/>
              </a:avLst>
            </a:prstGeom>
            <a:solidFill>
              <a:srgbClr val="33CC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" name="Pie 17"/>
            <p:cNvSpPr>
              <a:spLocks noChangeAspect="1"/>
            </p:cNvSpPr>
            <p:nvPr/>
          </p:nvSpPr>
          <p:spPr>
            <a:xfrm>
              <a:off x="4375189" y="2454570"/>
              <a:ext cx="1447200" cy="1447200"/>
            </a:xfrm>
            <a:prstGeom prst="pie">
              <a:avLst>
                <a:gd name="adj1" fmla="val 19059635"/>
                <a:gd name="adj2" fmla="val 8049039"/>
              </a:avLst>
            </a:prstGeom>
            <a:solidFill>
              <a:srgbClr val="33CC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8954865">
              <a:off x="5709057" y="2098366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1400 m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20328431">
              <a:off x="2430870" y="4044810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2100 m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8569319">
              <a:off x="5267028" y="3451771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5</a:t>
              </a:r>
              <a:r>
                <a:rPr lang="it-IT" sz="1200" dirty="0" smtClean="0"/>
                <a:t>00 m</a:t>
              </a:r>
              <a:endParaRPr lang="en-US" sz="1200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1" name="Pie 30"/>
          <p:cNvSpPr>
            <a:spLocks noChangeAspect="1"/>
          </p:cNvSpPr>
          <p:nvPr/>
        </p:nvSpPr>
        <p:spPr>
          <a:xfrm>
            <a:off x="1778432" y="-86956"/>
            <a:ext cx="6649200" cy="6649200"/>
          </a:xfrm>
          <a:prstGeom prst="pie">
            <a:avLst>
              <a:gd name="adj1" fmla="val 7483987"/>
              <a:gd name="adj2" fmla="val 999743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2003       4       5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Low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8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5496" y="6669360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9794" y="639236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066525" y="2233262"/>
            <a:ext cx="2023200" cy="2023200"/>
          </a:xfrm>
          <a:prstGeom prst="pie">
            <a:avLst>
              <a:gd name="adj1" fmla="val 10638423"/>
              <a:gd name="adj2" fmla="val 1604982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1" name="Pie 30"/>
          <p:cNvSpPr>
            <a:spLocks noChangeAspect="1"/>
          </p:cNvSpPr>
          <p:nvPr/>
        </p:nvSpPr>
        <p:spPr>
          <a:xfrm>
            <a:off x="3776725" y="1944076"/>
            <a:ext cx="2602800" cy="2602800"/>
          </a:xfrm>
          <a:prstGeom prst="pie">
            <a:avLst>
              <a:gd name="adj1" fmla="val 297610"/>
              <a:gd name="adj2" fmla="val 10632822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2" name="Pie 31"/>
          <p:cNvSpPr>
            <a:spLocks noChangeAspect="1"/>
          </p:cNvSpPr>
          <p:nvPr/>
        </p:nvSpPr>
        <p:spPr>
          <a:xfrm>
            <a:off x="2331325" y="498062"/>
            <a:ext cx="5493600" cy="5493600"/>
          </a:xfrm>
          <a:prstGeom prst="pie">
            <a:avLst>
              <a:gd name="adj1" fmla="val 16032741"/>
              <a:gd name="adj2" fmla="val 297692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Pie 6"/>
          <p:cNvSpPr>
            <a:spLocks noChangeAspect="1"/>
          </p:cNvSpPr>
          <p:nvPr/>
        </p:nvSpPr>
        <p:spPr>
          <a:xfrm>
            <a:off x="2618685" y="786036"/>
            <a:ext cx="4918880" cy="4918880"/>
          </a:xfrm>
          <a:prstGeom prst="pie">
            <a:avLst>
              <a:gd name="adj1" fmla="val 16500069"/>
              <a:gd name="adj2" fmla="val 21356763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4066525" y="2233876"/>
            <a:ext cx="2023200" cy="2023200"/>
          </a:xfrm>
          <a:prstGeom prst="pie">
            <a:avLst>
              <a:gd name="adj1" fmla="val 753333"/>
              <a:gd name="adj2" fmla="val 10087068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V="1">
            <a:off x="5046480" y="3242415"/>
            <a:ext cx="36148" cy="105182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 noChangeAspect="1"/>
          </p:cNvCxnSpPr>
          <p:nvPr/>
        </p:nvCxnSpPr>
        <p:spPr>
          <a:xfrm flipV="1">
            <a:off x="5082425" y="1518574"/>
            <a:ext cx="1744855" cy="172882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247002">
            <a:off x="5741619" y="915215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40°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 rot="18794631">
            <a:off x="6116214" y="1716765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45°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 rot="16446816">
            <a:off x="4696351" y="367454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182°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 rot="20811527">
            <a:off x="5179686" y="3964543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82°</a:t>
            </a:r>
            <a:endParaRPr lang="en-US" sz="1200" dirty="0"/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4356856" y="2527722"/>
            <a:ext cx="1447200" cy="1447200"/>
          </a:xfrm>
          <a:prstGeom prst="pie">
            <a:avLst>
              <a:gd name="adj1" fmla="val 10160257"/>
              <a:gd name="adj2" fmla="val 16488044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Pie 17"/>
          <p:cNvSpPr>
            <a:spLocks noChangeAspect="1"/>
          </p:cNvSpPr>
          <p:nvPr/>
        </p:nvSpPr>
        <p:spPr>
          <a:xfrm>
            <a:off x="4360133" y="2519771"/>
            <a:ext cx="1447200" cy="1447200"/>
          </a:xfrm>
          <a:prstGeom prst="pie">
            <a:avLst>
              <a:gd name="adj1" fmla="val 21320824"/>
              <a:gd name="adj2" fmla="val 743366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431898">
            <a:off x="6450585" y="2904416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1700 m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20819209">
            <a:off x="4139952" y="333163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7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8569319">
            <a:off x="4339434" y="268482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5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2007      3      15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Low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2019      7      3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Low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356059" y="189784"/>
            <a:ext cx="7688192" cy="6610996"/>
            <a:chOff x="1356059" y="116632"/>
            <a:chExt cx="7688192" cy="6610996"/>
          </a:xfrm>
        </p:grpSpPr>
        <p:sp>
          <p:nvSpPr>
            <p:cNvPr id="20" name="Rectangle 19"/>
            <p:cNvSpPr/>
            <p:nvPr/>
          </p:nvSpPr>
          <p:spPr>
            <a:xfrm>
              <a:off x="1356059" y="121628"/>
              <a:ext cx="576064" cy="6606000"/>
            </a:xfrm>
            <a:prstGeom prst="rect">
              <a:avLst/>
            </a:prstGeom>
            <a:solidFill>
              <a:srgbClr val="B2B2B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2" descr="C:\Users\minimac\Desktop\R_volcanics\2023_04\progettoRM\mappeBalistici\MappaIsol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172" y="116632"/>
              <a:ext cx="7120079" cy="6609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Pie 16"/>
            <p:cNvSpPr>
              <a:spLocks noChangeAspect="1"/>
            </p:cNvSpPr>
            <p:nvPr/>
          </p:nvSpPr>
          <p:spPr>
            <a:xfrm>
              <a:off x="3054080" y="1150000"/>
              <a:ext cx="4046400" cy="4046400"/>
            </a:xfrm>
            <a:prstGeom prst="pie">
              <a:avLst>
                <a:gd name="adj1" fmla="val 12731749"/>
                <a:gd name="adj2" fmla="val 16594174"/>
              </a:avLst>
            </a:prstGeom>
            <a:solidFill>
              <a:srgbClr val="33CCFF">
                <a:alpha val="15000"/>
              </a:srgb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>
              <a:spLocks noChangeAspect="1"/>
            </p:cNvSpPr>
            <p:nvPr/>
          </p:nvSpPr>
          <p:spPr>
            <a:xfrm>
              <a:off x="2193468" y="291696"/>
              <a:ext cx="5785200" cy="5785200"/>
            </a:xfrm>
            <a:prstGeom prst="pie">
              <a:avLst>
                <a:gd name="adj1" fmla="val 8301447"/>
                <a:gd name="adj2" fmla="val 12736425"/>
              </a:avLst>
            </a:prstGeom>
            <a:solidFill>
              <a:srgbClr val="33CCFF">
                <a:alpha val="15000"/>
              </a:srgb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2" name="Pie 31"/>
            <p:cNvSpPr>
              <a:spLocks noChangeAspect="1"/>
            </p:cNvSpPr>
            <p:nvPr/>
          </p:nvSpPr>
          <p:spPr>
            <a:xfrm>
              <a:off x="3489256" y="1586970"/>
              <a:ext cx="3182400" cy="3182400"/>
            </a:xfrm>
            <a:prstGeom prst="pie">
              <a:avLst>
                <a:gd name="adj1" fmla="val 16580953"/>
                <a:gd name="adj2" fmla="val 8276470"/>
              </a:avLst>
            </a:prstGeom>
            <a:solidFill>
              <a:srgbClr val="33CCFF">
                <a:alpha val="15000"/>
              </a:srgb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" name="Pie 6"/>
            <p:cNvSpPr>
              <a:spLocks noChangeAspect="1"/>
            </p:cNvSpPr>
            <p:nvPr/>
          </p:nvSpPr>
          <p:spPr>
            <a:xfrm>
              <a:off x="3776725" y="1887103"/>
              <a:ext cx="2602800" cy="2602800"/>
            </a:xfrm>
            <a:prstGeom prst="pie">
              <a:avLst>
                <a:gd name="adj1" fmla="val 16200435"/>
                <a:gd name="adj2" fmla="val 8778458"/>
              </a:avLst>
            </a:prstGeom>
            <a:solidFill>
              <a:srgbClr val="33CC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" name="Pie 5"/>
            <p:cNvSpPr>
              <a:spLocks noChangeAspect="1"/>
            </p:cNvSpPr>
            <p:nvPr/>
          </p:nvSpPr>
          <p:spPr>
            <a:xfrm>
              <a:off x="2479668" y="589680"/>
              <a:ext cx="5202000" cy="5202000"/>
            </a:xfrm>
            <a:prstGeom prst="pie">
              <a:avLst>
                <a:gd name="adj1" fmla="val 8757218"/>
                <a:gd name="adj2" fmla="val 12280248"/>
              </a:avLst>
            </a:prstGeom>
            <a:solidFill>
              <a:srgbClr val="33CC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/>
            <p:cNvCxnSpPr>
              <a:cxnSpLocks noChangeAspect="1"/>
            </p:cNvCxnSpPr>
            <p:nvPr/>
          </p:nvCxnSpPr>
          <p:spPr>
            <a:xfrm flipV="1">
              <a:off x="2479668" y="3189941"/>
              <a:ext cx="2600488" cy="189426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ie 15"/>
            <p:cNvSpPr>
              <a:spLocks noChangeAspect="1"/>
            </p:cNvSpPr>
            <p:nvPr/>
          </p:nvSpPr>
          <p:spPr>
            <a:xfrm>
              <a:off x="3345256" y="1442970"/>
              <a:ext cx="3470400" cy="3470400"/>
            </a:xfrm>
            <a:prstGeom prst="pie">
              <a:avLst>
                <a:gd name="adj1" fmla="val 12253410"/>
                <a:gd name="adj2" fmla="val 16180307"/>
              </a:avLst>
            </a:prstGeom>
            <a:solidFill>
              <a:srgbClr val="33CC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Connector 35"/>
            <p:cNvCxnSpPr>
              <a:cxnSpLocks noChangeAspect="1"/>
            </p:cNvCxnSpPr>
            <p:nvPr/>
          </p:nvCxnSpPr>
          <p:spPr>
            <a:xfrm>
              <a:off x="4125736" y="1773295"/>
              <a:ext cx="954720" cy="1404875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21307108">
              <a:off x="2710520" y="3292002"/>
              <a:ext cx="583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265° </a:t>
              </a:r>
              <a:r>
                <a:rPr lang="it-IT" sz="1200" dirty="0"/>
                <a:t>E</a:t>
              </a:r>
              <a:endParaRPr lang="en-US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 rot="4099691">
              <a:off x="2573710" y="3941718"/>
              <a:ext cx="394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30°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8954865">
              <a:off x="5586677" y="3941719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900 m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561575">
              <a:off x="2798472" y="2251179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1800 m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655014" y="1634795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1200 m</a:t>
              </a:r>
              <a:endParaRPr lang="en-US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 rot="3387833">
              <a:off x="4415170" y="2337232"/>
              <a:ext cx="583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327° </a:t>
              </a:r>
              <a:r>
                <a:rPr lang="it-IT" sz="1200" dirty="0"/>
                <a:t>E</a:t>
              </a:r>
              <a:endParaRPr lang="en-US" sz="12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8662349">
            <a:off x="3673673" y="200785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32°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6285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5496" y="6669360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9794" y="639236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3774925" y="1941662"/>
            <a:ext cx="2606400" cy="2606400"/>
          </a:xfrm>
          <a:prstGeom prst="pie">
            <a:avLst>
              <a:gd name="adj1" fmla="val 207631"/>
              <a:gd name="adj2" fmla="val 15397667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2" name="Pie 31"/>
          <p:cNvSpPr>
            <a:spLocks noChangeAspect="1"/>
          </p:cNvSpPr>
          <p:nvPr/>
        </p:nvSpPr>
        <p:spPr>
          <a:xfrm>
            <a:off x="2477125" y="643862"/>
            <a:ext cx="5202000" cy="5202000"/>
          </a:xfrm>
          <a:prstGeom prst="pie">
            <a:avLst>
              <a:gd name="adj1" fmla="val 15403022"/>
              <a:gd name="adj2" fmla="val 174276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Pie 6"/>
          <p:cNvSpPr>
            <a:spLocks noChangeAspect="1"/>
          </p:cNvSpPr>
          <p:nvPr/>
        </p:nvSpPr>
        <p:spPr>
          <a:xfrm>
            <a:off x="2765125" y="931862"/>
            <a:ext cx="4626000" cy="4626000"/>
          </a:xfrm>
          <a:prstGeom prst="pie">
            <a:avLst>
              <a:gd name="adj1" fmla="val 15933228"/>
              <a:gd name="adj2" fmla="val 21254329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5082425" y="1413920"/>
            <a:ext cx="1577807" cy="183347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247002">
            <a:off x="5660561" y="102936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45°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 rot="18586927">
            <a:off x="5923913" y="1714537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40° </a:t>
            </a:r>
            <a:r>
              <a:rPr lang="it-IT" sz="1200" dirty="0"/>
              <a:t>E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 rot="20811527">
            <a:off x="5179686" y="3964543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82°</a:t>
            </a:r>
            <a:endParaRPr lang="en-US" sz="1200" dirty="0"/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4064725" y="2231462"/>
            <a:ext cx="2026800" cy="2026800"/>
          </a:xfrm>
          <a:prstGeom prst="pie">
            <a:avLst>
              <a:gd name="adj1" fmla="val 21240042"/>
              <a:gd name="adj2" fmla="val 15886528"/>
            </a:avLst>
          </a:prstGeom>
          <a:solidFill>
            <a:srgbClr val="33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252952">
            <a:off x="6450585" y="2847772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1600 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8569319">
            <a:off x="4141439" y="2536273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7</a:t>
            </a:r>
            <a:r>
              <a:rPr lang="it-IT" sz="1200" dirty="0" smtClean="0"/>
              <a:t>00 m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2019      </a:t>
            </a:r>
            <a:r>
              <a:rPr lang="it-IT" sz="1400" dirty="0"/>
              <a:t>8</a:t>
            </a:r>
            <a:r>
              <a:rPr lang="it-IT" sz="1400" dirty="0" smtClean="0"/>
              <a:t>      28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Low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6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1882     11     18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087332" y="2239722"/>
            <a:ext cx="2023200" cy="2023200"/>
          </a:xfrm>
          <a:prstGeom prst="pie">
            <a:avLst>
              <a:gd name="adj1" fmla="val 11001982"/>
              <a:gd name="adj2" fmla="val 2059621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3370576" y="1518408"/>
            <a:ext cx="3466800" cy="3466800"/>
          </a:xfrm>
          <a:prstGeom prst="pie">
            <a:avLst>
              <a:gd name="adj1" fmla="val 2948138"/>
              <a:gd name="adj2" fmla="val 9027659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V="1">
            <a:off x="4732416" y="3231310"/>
            <a:ext cx="370474" cy="17456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e 17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10095149"/>
              <a:gd name="adj2" fmla="val 2918298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2199651" y="368706"/>
            <a:ext cx="5778000" cy="5778000"/>
          </a:xfrm>
          <a:prstGeom prst="pie">
            <a:avLst>
              <a:gd name="adj1" fmla="val 9040255"/>
              <a:gd name="adj2" fmla="val 10081128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1928023" y="70708"/>
            <a:ext cx="6354000" cy="6354000"/>
          </a:xfrm>
          <a:prstGeom prst="pie">
            <a:avLst>
              <a:gd name="adj1" fmla="val 8133151"/>
              <a:gd name="adj2" fmla="val 10969896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2391260" y="3263622"/>
            <a:ext cx="2674730" cy="1011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e 28"/>
          <p:cNvSpPr>
            <a:spLocks/>
          </p:cNvSpPr>
          <p:nvPr/>
        </p:nvSpPr>
        <p:spPr>
          <a:xfrm>
            <a:off x="2493245" y="656706"/>
            <a:ext cx="5202000" cy="5202000"/>
          </a:xfrm>
          <a:prstGeom prst="pie">
            <a:avLst>
              <a:gd name="adj1" fmla="val 1996407"/>
              <a:gd name="adj2" fmla="val 8144416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385447">
            <a:off x="2390838" y="3931141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2000 m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rot="3984560">
            <a:off x="2403993" y="4319370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8°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 rot="20223817">
            <a:off x="3033749" y="3881711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250° E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 rot="16888672">
            <a:off x="4552223" y="3947541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192° 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20565717">
            <a:off x="5387315" y="468392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50°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01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1891     6     24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083232" y="2239722"/>
            <a:ext cx="2023200" cy="2023200"/>
          </a:xfrm>
          <a:prstGeom prst="pie">
            <a:avLst>
              <a:gd name="adj1" fmla="val 21232971"/>
              <a:gd name="adj2" fmla="val 15793672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Pie 17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20365807"/>
              <a:gd name="adj2" fmla="val 16553959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2218632" y="369295"/>
            <a:ext cx="5785200" cy="5785200"/>
          </a:xfrm>
          <a:prstGeom prst="pie">
            <a:avLst>
              <a:gd name="adj1" fmla="val 16554192"/>
              <a:gd name="adj2" fmla="val 17301283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Pie 20"/>
          <p:cNvSpPr>
            <a:spLocks noChangeAspect="1"/>
          </p:cNvSpPr>
          <p:nvPr/>
        </p:nvSpPr>
        <p:spPr>
          <a:xfrm>
            <a:off x="3377832" y="1517364"/>
            <a:ext cx="3466800" cy="3466800"/>
          </a:xfrm>
          <a:prstGeom prst="pie">
            <a:avLst>
              <a:gd name="adj1" fmla="val 17312610"/>
              <a:gd name="adj2" fmla="val 20415054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1911845" y="78066"/>
            <a:ext cx="6364800" cy="6364800"/>
          </a:xfrm>
          <a:prstGeom prst="pie">
            <a:avLst>
              <a:gd name="adj1" fmla="val 15781791"/>
              <a:gd name="adj2" fmla="val 18156106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7192433">
            <a:off x="5493613" y="693180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2000 m</a:t>
            </a:r>
            <a:endParaRPr lang="en-US" sz="1200" dirty="0"/>
          </a:p>
        </p:txBody>
      </p:sp>
      <p:sp>
        <p:nvSpPr>
          <p:cNvPr id="23" name="Pie 22"/>
          <p:cNvSpPr>
            <a:spLocks noChangeAspect="1"/>
          </p:cNvSpPr>
          <p:nvPr/>
        </p:nvSpPr>
        <p:spPr>
          <a:xfrm>
            <a:off x="2497789" y="660895"/>
            <a:ext cx="5202000" cy="5202000"/>
          </a:xfrm>
          <a:prstGeom prst="pie">
            <a:avLst>
              <a:gd name="adj1" fmla="val 18142265"/>
              <a:gd name="adj2" fmla="val 21214589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5103390" y="1988840"/>
            <a:ext cx="1196802" cy="12730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8744218">
            <a:off x="5768452" y="2305443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45° E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 rot="16888925">
            <a:off x="5222786" y="1022015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12° 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 rot="429937">
            <a:off x="5378453" y="377343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6°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 rot="3413133">
            <a:off x="6311101" y="230730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27°</a:t>
            </a:r>
            <a:endParaRPr lang="en-US" sz="1200" dirty="0"/>
          </a:p>
        </p:txBody>
      </p: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H="1">
            <a:off x="5118367" y="428648"/>
            <a:ext cx="592568" cy="27875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15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1906    </a:t>
            </a:r>
            <a:r>
              <a:rPr lang="it-IT" sz="1400" dirty="0"/>
              <a:t>7</a:t>
            </a:r>
            <a:r>
              <a:rPr lang="it-IT" sz="1400" dirty="0" smtClean="0"/>
              <a:t>     1</a:t>
            </a:r>
            <a:r>
              <a:rPr lang="it-IT" sz="1400" dirty="0"/>
              <a:t>5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070932" y="2231522"/>
            <a:ext cx="2023200" cy="2023200"/>
          </a:xfrm>
          <a:prstGeom prst="pie">
            <a:avLst>
              <a:gd name="adj1" fmla="val 3296349"/>
              <a:gd name="adj2" fmla="val 20862331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Pie 17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2485292"/>
              <a:gd name="adj2" fmla="val 135715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5" name="Pie 14"/>
          <p:cNvSpPr>
            <a:spLocks noChangeAspect="1"/>
          </p:cNvSpPr>
          <p:nvPr/>
        </p:nvSpPr>
        <p:spPr>
          <a:xfrm>
            <a:off x="2635445" y="803097"/>
            <a:ext cx="4917600" cy="4917600"/>
          </a:xfrm>
          <a:prstGeom prst="pie">
            <a:avLst>
              <a:gd name="adj1" fmla="val 106718"/>
              <a:gd name="adj2" fmla="val 2423114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H="1" flipV="1">
            <a:off x="5100078" y="3261896"/>
            <a:ext cx="2271090" cy="8871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3994">
            <a:off x="6825245" y="3295314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1700 m</a:t>
            </a:r>
            <a:endParaRPr lang="en-US" sz="1200" dirty="0"/>
          </a:p>
        </p:txBody>
      </p:sp>
      <p:sp>
        <p:nvSpPr>
          <p:cNvPr id="26" name="Pie 25"/>
          <p:cNvSpPr>
            <a:spLocks noChangeAspect="1"/>
          </p:cNvSpPr>
          <p:nvPr/>
        </p:nvSpPr>
        <p:spPr>
          <a:xfrm>
            <a:off x="2333091" y="496897"/>
            <a:ext cx="5497200" cy="5497200"/>
          </a:xfrm>
          <a:prstGeom prst="pie">
            <a:avLst>
              <a:gd name="adj1" fmla="val 20836720"/>
              <a:gd name="adj2" fmla="val 3293651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279698">
            <a:off x="6035157" y="3519901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112° E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 rot="18372062">
            <a:off x="6935580" y="430111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19°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523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204129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1906    7     </a:t>
            </a:r>
            <a:r>
              <a:rPr lang="it-IT" sz="1400" dirty="0" smtClean="0"/>
              <a:t>16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4079132" y="2247922"/>
            <a:ext cx="2023200" cy="2023200"/>
          </a:xfrm>
          <a:prstGeom prst="pie">
            <a:avLst>
              <a:gd name="adj1" fmla="val 594968"/>
              <a:gd name="adj2" fmla="val 14271338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3377832" y="1517922"/>
            <a:ext cx="3466800" cy="3466800"/>
          </a:xfrm>
          <a:prstGeom prst="pie">
            <a:avLst>
              <a:gd name="adj1" fmla="val 16576634"/>
              <a:gd name="adj2" fmla="val 21347889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Pie 17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21350209"/>
              <a:gd name="adj2" fmla="val 15115994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2942232" y="1082322"/>
            <a:ext cx="4338000" cy="4338000"/>
          </a:xfrm>
          <a:prstGeom prst="pie">
            <a:avLst>
              <a:gd name="adj1" fmla="val 15034471"/>
              <a:gd name="adj2" fmla="val 16570431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4860032" y="1082322"/>
            <a:ext cx="249190" cy="21795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583214">
            <a:off x="4889423" y="1265995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1500 m</a:t>
            </a:r>
            <a:endParaRPr lang="en-US" sz="1200" dirty="0"/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 flipH="1">
            <a:off x="5138664" y="2042560"/>
            <a:ext cx="1188960" cy="11904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5918671">
            <a:off x="4578221" y="17824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353° 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 rot="3904187">
            <a:off x="6392785" y="249266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40°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 rot="20646016">
            <a:off x="4462143" y="1107737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13°</a:t>
            </a:r>
            <a:endParaRPr lang="en-US" sz="1200" dirty="0"/>
          </a:p>
        </p:txBody>
      </p:sp>
      <p:sp>
        <p:nvSpPr>
          <p:cNvPr id="28" name="Pie 27"/>
          <p:cNvSpPr>
            <a:spLocks noChangeAspect="1"/>
          </p:cNvSpPr>
          <p:nvPr/>
        </p:nvSpPr>
        <p:spPr>
          <a:xfrm>
            <a:off x="2493245" y="660806"/>
            <a:ext cx="5202000" cy="5202000"/>
          </a:xfrm>
          <a:prstGeom prst="pie">
            <a:avLst>
              <a:gd name="adj1" fmla="val 14270540"/>
              <a:gd name="adj2" fmla="val 590769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8952764">
            <a:off x="5588043" y="2255339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4</a:t>
            </a:r>
            <a:r>
              <a:rPr lang="it-IT" sz="1200" dirty="0"/>
              <a:t>6</a:t>
            </a:r>
            <a:r>
              <a:rPr lang="it-IT" sz="1200" dirty="0" smtClean="0"/>
              <a:t>° 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897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1915     11     13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High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6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ie 18"/>
          <p:cNvSpPr>
            <a:spLocks noChangeAspect="1"/>
          </p:cNvSpPr>
          <p:nvPr/>
        </p:nvSpPr>
        <p:spPr>
          <a:xfrm>
            <a:off x="4099632" y="2239722"/>
            <a:ext cx="2023200" cy="2023200"/>
          </a:xfrm>
          <a:prstGeom prst="pie">
            <a:avLst>
              <a:gd name="adj1" fmla="val 282573"/>
              <a:gd name="adj2" fmla="val 6695756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Pie 20"/>
          <p:cNvSpPr>
            <a:spLocks noChangeAspect="1"/>
          </p:cNvSpPr>
          <p:nvPr/>
        </p:nvSpPr>
        <p:spPr>
          <a:xfrm>
            <a:off x="3794645" y="1951722"/>
            <a:ext cx="2599200" cy="2599200"/>
          </a:xfrm>
          <a:prstGeom prst="pie">
            <a:avLst>
              <a:gd name="adj1" fmla="val 17530930"/>
              <a:gd name="adj2" fmla="val 20932137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4375189" y="2527722"/>
            <a:ext cx="1447200" cy="1447200"/>
          </a:xfrm>
          <a:prstGeom prst="pie">
            <a:avLst>
              <a:gd name="adj1" fmla="val 20961369"/>
              <a:gd name="adj2" fmla="val 7581359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Pie 19"/>
          <p:cNvSpPr>
            <a:spLocks noChangeAspect="1"/>
          </p:cNvSpPr>
          <p:nvPr/>
        </p:nvSpPr>
        <p:spPr>
          <a:xfrm>
            <a:off x="3510678" y="1661922"/>
            <a:ext cx="3178800" cy="3178800"/>
          </a:xfrm>
          <a:prstGeom prst="pie">
            <a:avLst>
              <a:gd name="adj1" fmla="val 16600771"/>
              <a:gd name="adj2" fmla="val 286816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9062596">
            <a:off x="5445146" y="2494433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5</a:t>
            </a:r>
            <a:r>
              <a:rPr lang="it-IT" sz="1200" dirty="0" smtClean="0"/>
              <a:t>0° E</a:t>
            </a:r>
            <a:endParaRPr lang="en-US" sz="1200" dirty="0"/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5087778" y="2416788"/>
            <a:ext cx="984090" cy="841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e 24"/>
          <p:cNvSpPr>
            <a:spLocks noChangeAspect="1"/>
          </p:cNvSpPr>
          <p:nvPr/>
        </p:nvSpPr>
        <p:spPr>
          <a:xfrm>
            <a:off x="3360845" y="1528406"/>
            <a:ext cx="3466800" cy="3466800"/>
          </a:xfrm>
          <a:prstGeom prst="pie">
            <a:avLst>
              <a:gd name="adj1" fmla="val 7607135"/>
              <a:gd name="adj2" fmla="val 9841011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Pie 25"/>
          <p:cNvSpPr>
            <a:spLocks noChangeAspect="1"/>
          </p:cNvSpPr>
          <p:nvPr/>
        </p:nvSpPr>
        <p:spPr>
          <a:xfrm>
            <a:off x="4376478" y="2526148"/>
            <a:ext cx="1447200" cy="1447200"/>
          </a:xfrm>
          <a:prstGeom prst="pie">
            <a:avLst>
              <a:gd name="adj1" fmla="val 9794257"/>
              <a:gd name="adj2" fmla="val 17535494"/>
            </a:avLst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Pie 27"/>
          <p:cNvSpPr>
            <a:spLocks/>
          </p:cNvSpPr>
          <p:nvPr/>
        </p:nvSpPr>
        <p:spPr>
          <a:xfrm>
            <a:off x="2493245" y="656706"/>
            <a:ext cx="5202000" cy="5202000"/>
          </a:xfrm>
          <a:prstGeom prst="pie">
            <a:avLst>
              <a:gd name="adj1" fmla="val 6649590"/>
              <a:gd name="adj2" fmla="val 10736258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Pie 28"/>
          <p:cNvSpPr>
            <a:spLocks noChangeAspect="1"/>
          </p:cNvSpPr>
          <p:nvPr/>
        </p:nvSpPr>
        <p:spPr>
          <a:xfrm>
            <a:off x="3654678" y="1801004"/>
            <a:ext cx="2890800" cy="2890800"/>
          </a:xfrm>
          <a:prstGeom prst="pie">
            <a:avLst>
              <a:gd name="adj1" fmla="val 10714758"/>
              <a:gd name="adj2" fmla="val 16593882"/>
            </a:avLst>
          </a:prstGeom>
          <a:solidFill>
            <a:srgbClr val="00B050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cxnSpLocks/>
          </p:cNvCxnSpPr>
          <p:nvPr/>
        </p:nvCxnSpPr>
        <p:spPr>
          <a:xfrm flipV="1">
            <a:off x="3654678" y="3251322"/>
            <a:ext cx="1456554" cy="1011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ChangeAspect="1"/>
          </p:cNvCxnSpPr>
          <p:nvPr/>
        </p:nvCxnSpPr>
        <p:spPr>
          <a:xfrm>
            <a:off x="4627608" y="2721061"/>
            <a:ext cx="456070" cy="5204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9530258">
            <a:off x="3745628" y="375799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235° 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 rot="2893736">
            <a:off x="4596536" y="2745672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316° E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rot="20899788">
            <a:off x="5771164" y="283287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900 m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 rot="2127822">
            <a:off x="5632524" y="217299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58°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 rot="3657398">
            <a:off x="3428647" y="382230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38°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 rot="17965947">
            <a:off x="4315586" y="2832872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128°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204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1916     7     4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3075589" y="1228122"/>
            <a:ext cx="4046400" cy="4046400"/>
          </a:xfrm>
          <a:prstGeom prst="pie">
            <a:avLst>
              <a:gd name="adj1" fmla="val 8683635"/>
              <a:gd name="adj2" fmla="val 16081627"/>
            </a:avLst>
          </a:prstGeom>
          <a:solidFill>
            <a:srgbClr val="33CCFF">
              <a:alpha val="50196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Low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Pie 25"/>
          <p:cNvSpPr>
            <a:spLocks noChangeAspect="1"/>
          </p:cNvSpPr>
          <p:nvPr/>
        </p:nvSpPr>
        <p:spPr>
          <a:xfrm>
            <a:off x="3807822" y="1975945"/>
            <a:ext cx="2602800" cy="2602800"/>
          </a:xfrm>
          <a:prstGeom prst="pie">
            <a:avLst>
              <a:gd name="adj1" fmla="val 17186383"/>
              <a:gd name="adj2" fmla="val 7862260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Pie 26"/>
          <p:cNvSpPr>
            <a:spLocks noChangeAspect="1"/>
          </p:cNvSpPr>
          <p:nvPr/>
        </p:nvSpPr>
        <p:spPr>
          <a:xfrm>
            <a:off x="4099632" y="2252358"/>
            <a:ext cx="2023200" cy="2023200"/>
          </a:xfrm>
          <a:prstGeom prst="pie">
            <a:avLst>
              <a:gd name="adj1" fmla="val 16018152"/>
              <a:gd name="adj2" fmla="val 8754910"/>
            </a:avLst>
          </a:prstGeom>
          <a:solidFill>
            <a:srgbClr val="33CCFF">
              <a:alpha val="50196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55524">
            <a:off x="5231090" y="3917729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700 m</a:t>
            </a:r>
            <a:endParaRPr lang="en-US" sz="1200" dirty="0"/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2798089" y="954722"/>
            <a:ext cx="4626000" cy="4626000"/>
          </a:xfrm>
          <a:prstGeom prst="pie">
            <a:avLst>
              <a:gd name="adj1" fmla="val 7829251"/>
              <a:gd name="adj2" fmla="val 16738837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504027">
            <a:off x="3527616" y="3862653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1400 m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 rot="19632600">
            <a:off x="3843816" y="1524073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62°</a:t>
            </a:r>
            <a:endParaRPr lang="en-US" sz="1200" dirty="0"/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3275856" y="2348880"/>
            <a:ext cx="1833366" cy="913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12038">
            <a:off x="3699763" y="24767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296° 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233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356059" y="38644"/>
            <a:ext cx="7688192" cy="340876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nimac\Desktop\R_volcanics\2023_04\progettoRM\mappeBalistici\MappaIs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2" y="189784"/>
            <a:ext cx="7120079" cy="6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7300" y="6661409"/>
            <a:ext cx="122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598" y="63844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850 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96" y="97468"/>
            <a:ext cx="13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1919     </a:t>
            </a:r>
            <a:r>
              <a:rPr lang="it-IT" sz="1400" dirty="0"/>
              <a:t>5</a:t>
            </a:r>
            <a:r>
              <a:rPr lang="it-IT" sz="1400" dirty="0" smtClean="0"/>
              <a:t>     22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356059" y="194780"/>
            <a:ext cx="576064" cy="6606000"/>
          </a:xfrm>
          <a:prstGeom prst="rect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2201645" y="369206"/>
            <a:ext cx="5785200" cy="5785200"/>
          </a:xfrm>
          <a:prstGeom prst="pie">
            <a:avLst>
              <a:gd name="adj1" fmla="val 8743628"/>
              <a:gd name="adj2" fmla="val 10401172"/>
            </a:avLst>
          </a:prstGeom>
          <a:solidFill>
            <a:srgbClr val="33CCFF">
              <a:alpha val="50196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8496" y="683810"/>
            <a:ext cx="1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Uncertainty Class: </a:t>
            </a:r>
          </a:p>
          <a:p>
            <a:r>
              <a:rPr lang="en-US" sz="1200" dirty="0" smtClean="0"/>
              <a:t>Low (Paroxysm)</a:t>
            </a:r>
          </a:p>
          <a:p>
            <a:endParaRPr lang="en-US" sz="1200" dirty="0"/>
          </a:p>
          <a:p>
            <a:r>
              <a:rPr lang="en-US" sz="1200" dirty="0" err="1" smtClean="0"/>
              <a:t>Sciara</a:t>
            </a:r>
            <a:r>
              <a:rPr lang="en-US" sz="1200" dirty="0" smtClean="0"/>
              <a:t> del </a:t>
            </a:r>
            <a:r>
              <a:rPr lang="en-US" sz="1200" dirty="0" err="1" smtClean="0"/>
              <a:t>Fuoco</a:t>
            </a:r>
            <a:r>
              <a:rPr lang="en-US" sz="1200" dirty="0" smtClean="0"/>
              <a:t>: Yes</a:t>
            </a:r>
            <a:endParaRPr lang="en-US" sz="1200" dirty="0"/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1496832" y="-363078"/>
            <a:ext cx="7228800" cy="7228800"/>
          </a:xfrm>
          <a:prstGeom prst="pie">
            <a:avLst>
              <a:gd name="adj1" fmla="val 18799491"/>
              <a:gd name="adj2" fmla="val 21086946"/>
            </a:avLst>
          </a:prstGeom>
          <a:solidFill>
            <a:srgbClr val="33CCFF">
              <a:alpha val="50196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>
            <a:off x="2074632" y="214722"/>
            <a:ext cx="6073200" cy="6073200"/>
          </a:xfrm>
          <a:prstGeom prst="pie">
            <a:avLst>
              <a:gd name="adj1" fmla="val 15547622"/>
              <a:gd name="adj2" fmla="val 18296968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581855">
            <a:off x="2767843" y="4357281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2000 m</a:t>
            </a:r>
            <a:endParaRPr lang="en-US" sz="1200" dirty="0"/>
          </a:p>
        </p:txBody>
      </p:sp>
      <p:sp>
        <p:nvSpPr>
          <p:cNvPr id="22" name="Pie 21"/>
          <p:cNvSpPr>
            <a:spLocks noChangeAspect="1"/>
          </p:cNvSpPr>
          <p:nvPr/>
        </p:nvSpPr>
        <p:spPr>
          <a:xfrm>
            <a:off x="2364432" y="513666"/>
            <a:ext cx="5493600" cy="5493600"/>
          </a:xfrm>
          <a:prstGeom prst="pie">
            <a:avLst>
              <a:gd name="adj1" fmla="val 16089044"/>
              <a:gd name="adj2" fmla="val 18777290"/>
            </a:avLst>
          </a:prstGeom>
          <a:solidFill>
            <a:srgbClr val="33CCFF">
              <a:alpha val="50196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H="1">
            <a:off x="5109224" y="683810"/>
            <a:ext cx="1011600" cy="25780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V="1">
            <a:off x="2364432" y="3261896"/>
            <a:ext cx="2729814" cy="1001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8682567">
            <a:off x="6317671" y="1315491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1900 m</a:t>
            </a:r>
            <a:endParaRPr lang="en-US" sz="1200" dirty="0"/>
          </a:p>
        </p:txBody>
      </p:sp>
      <p:sp>
        <p:nvSpPr>
          <p:cNvPr id="31" name="Pie 30"/>
          <p:cNvSpPr>
            <a:spLocks noChangeAspect="1"/>
          </p:cNvSpPr>
          <p:nvPr/>
        </p:nvSpPr>
        <p:spPr>
          <a:xfrm>
            <a:off x="1911845" y="68922"/>
            <a:ext cx="6364800" cy="6364800"/>
          </a:xfrm>
          <a:prstGeom prst="pie">
            <a:avLst>
              <a:gd name="adj1" fmla="val 8137979"/>
              <a:gd name="adj2" fmla="val 10983516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6" name="Pie 35"/>
          <p:cNvSpPr>
            <a:spLocks noChangeAspect="1"/>
          </p:cNvSpPr>
          <p:nvPr/>
        </p:nvSpPr>
        <p:spPr>
          <a:xfrm>
            <a:off x="1207032" y="-642304"/>
            <a:ext cx="7808400" cy="7808400"/>
          </a:xfrm>
          <a:prstGeom prst="pie">
            <a:avLst>
              <a:gd name="adj1" fmla="val 18299647"/>
              <a:gd name="adj2" fmla="val 21515808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827699">
            <a:off x="7113617" y="823617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2500 m</a:t>
            </a:r>
            <a:endParaRPr lang="en-US" sz="1200" dirty="0"/>
          </a:p>
        </p:txBody>
      </p:sp>
      <p:sp>
        <p:nvSpPr>
          <p:cNvPr id="39" name="Pie 38"/>
          <p:cNvSpPr>
            <a:spLocks noChangeAspect="1"/>
          </p:cNvSpPr>
          <p:nvPr/>
        </p:nvSpPr>
        <p:spPr>
          <a:xfrm>
            <a:off x="4389433" y="2540096"/>
            <a:ext cx="1443600" cy="1443600"/>
          </a:xfrm>
          <a:prstGeom prst="pie">
            <a:avLst>
              <a:gd name="adj1" fmla="val 21029989"/>
              <a:gd name="adj2" fmla="val 8754910"/>
            </a:avLst>
          </a:prstGeom>
          <a:solidFill>
            <a:srgbClr val="33CCFF">
              <a:alpha val="50196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" name="Pie 40"/>
          <p:cNvSpPr>
            <a:spLocks noChangeAspect="1"/>
          </p:cNvSpPr>
          <p:nvPr/>
        </p:nvSpPr>
        <p:spPr>
          <a:xfrm>
            <a:off x="4089301" y="2250296"/>
            <a:ext cx="2023200" cy="2023200"/>
          </a:xfrm>
          <a:prstGeom prst="pie">
            <a:avLst>
              <a:gd name="adj1" fmla="val 21455738"/>
              <a:gd name="adj2" fmla="val 8212589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Pie 41"/>
          <p:cNvSpPr>
            <a:spLocks noChangeAspect="1"/>
          </p:cNvSpPr>
          <p:nvPr/>
        </p:nvSpPr>
        <p:spPr>
          <a:xfrm>
            <a:off x="4372445" y="2529522"/>
            <a:ext cx="1443600" cy="1443600"/>
          </a:xfrm>
          <a:prstGeom prst="pie">
            <a:avLst>
              <a:gd name="adj1" fmla="val 10391517"/>
              <a:gd name="adj2" fmla="val 16178738"/>
            </a:avLst>
          </a:prstGeom>
          <a:solidFill>
            <a:srgbClr val="33CCFF">
              <a:alpha val="50196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3" name="Pie 42"/>
          <p:cNvSpPr>
            <a:spLocks noChangeAspect="1"/>
          </p:cNvSpPr>
          <p:nvPr/>
        </p:nvSpPr>
        <p:spPr>
          <a:xfrm>
            <a:off x="4082645" y="2239722"/>
            <a:ext cx="2023200" cy="2023200"/>
          </a:xfrm>
          <a:prstGeom prst="pie">
            <a:avLst>
              <a:gd name="adj1" fmla="val 11018650"/>
              <a:gd name="adj2" fmla="val 15618455"/>
            </a:avLst>
          </a:prstGeom>
          <a:solidFill>
            <a:srgbClr val="33CCFF">
              <a:alpha val="15000"/>
            </a:srgb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0255524">
            <a:off x="5034985" y="366454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500 m</a:t>
            </a:r>
            <a:endParaRPr lang="en-US" sz="1200" dirty="0"/>
          </a:p>
        </p:txBody>
      </p:sp>
      <p:cxnSp>
        <p:nvCxnSpPr>
          <p:cNvPr id="29" name="Straight Connector 28"/>
          <p:cNvCxnSpPr>
            <a:cxnSpLocks noChangeAspect="1"/>
          </p:cNvCxnSpPr>
          <p:nvPr/>
        </p:nvCxnSpPr>
        <p:spPr>
          <a:xfrm flipH="1">
            <a:off x="5111234" y="1570257"/>
            <a:ext cx="3205182" cy="16810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9932822">
            <a:off x="6648677" y="2301561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64° E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 rot="20435122">
            <a:off x="2717095" y="3801269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250° 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 rot="17503488">
            <a:off x="5507203" y="1242923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22° 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 rot="303342">
            <a:off x="5199954" y="52201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23°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 rot="4029169">
            <a:off x="8204990" y="193594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19°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 rot="4405930">
            <a:off x="2185390" y="3758541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13°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6879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CCFF">
            <a:alpha val="15000"/>
          </a:srgb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rtlCol="0" anchor="ctr">
        <a:noAutofit/>
      </a:bodyPr>
      <a:lstStyle>
        <a:defPPr algn="ctr">
          <a:defRPr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719</Words>
  <Application>Microsoft Office PowerPoint</Application>
  <PresentationFormat>On-screen Show (4:3)</PresentationFormat>
  <Paragraphs>277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minimac</dc:creator>
  <cp:lastModifiedBy>Precision 3460</cp:lastModifiedBy>
  <cp:revision>281</cp:revision>
  <cp:lastPrinted>2023-12-02T13:37:17Z</cp:lastPrinted>
  <dcterms:created xsi:type="dcterms:W3CDTF">2023-03-07T13:12:59Z</dcterms:created>
  <dcterms:modified xsi:type="dcterms:W3CDTF">2024-07-16T12:58:39Z</dcterms:modified>
</cp:coreProperties>
</file>